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sldIdLst>
    <p:sldId id="258" r:id="rId5"/>
    <p:sldId id="2147481337" r:id="rId6"/>
    <p:sldId id="2147482100" r:id="rId7"/>
    <p:sldId id="2147482098" r:id="rId8"/>
    <p:sldId id="418" r:id="rId9"/>
    <p:sldId id="2147481335" r:id="rId10"/>
    <p:sldId id="2147481327" r:id="rId11"/>
    <p:sldId id="2147481332" r:id="rId12"/>
    <p:sldId id="2147481336" r:id="rId13"/>
    <p:sldId id="214748210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42D9E8D-775D-5874-C946-258DB1D0F77E}" name="FLOBERT Sylvain [EIFFAGE]" initials="SF" userId="S::Sylvain.FLOBERT@eiffage.com::bd123a30-3161-452a-bcbd-0d296a8a22e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2F1"/>
    <a:srgbClr val="0E2841"/>
    <a:srgbClr val="AD141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0D6E71-7F04-4270-BB48-1485DB79ED68}" v="215" dt="2025-11-12T16:31:41.827"/>
    <p1510:client id="{9D133F02-35DF-4692-87B6-0BCBC5D9C0EC}" v="169" dt="2025-11-11T13:23:20.8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Wilcock" userId="53818eaa-eca8-4ad2-9bde-dd450ab55d45" providerId="ADAL" clId="{843AE5C4-ECEF-4E68-943D-307A1EFFC72D}"/>
    <pc:docChg chg="custSel addSld delSld modSld sldOrd">
      <pc:chgData name="Paul Wilcock" userId="53818eaa-eca8-4ad2-9bde-dd450ab55d45" providerId="ADAL" clId="{843AE5C4-ECEF-4E68-943D-307A1EFFC72D}" dt="2025-11-11T13:24:30.647" v="662" actId="478"/>
      <pc:docMkLst>
        <pc:docMk/>
      </pc:docMkLst>
      <pc:sldChg chg="addSp modSp mod">
        <pc:chgData name="Paul Wilcock" userId="53818eaa-eca8-4ad2-9bde-dd450ab55d45" providerId="ADAL" clId="{843AE5C4-ECEF-4E68-943D-307A1EFFC72D}" dt="2025-11-11T13:23:07.858" v="648" actId="1076"/>
        <pc:sldMkLst>
          <pc:docMk/>
          <pc:sldMk cId="3440176580" sldId="258"/>
        </pc:sldMkLst>
        <pc:picChg chg="add mod">
          <ac:chgData name="Paul Wilcock" userId="53818eaa-eca8-4ad2-9bde-dd450ab55d45" providerId="ADAL" clId="{843AE5C4-ECEF-4E68-943D-307A1EFFC72D}" dt="2025-11-11T13:23:07.858" v="648" actId="1076"/>
          <ac:picMkLst>
            <pc:docMk/>
            <pc:sldMk cId="3440176580" sldId="258"/>
            <ac:picMk id="5" creationId="{FED7A459-78BD-230B-864D-A2E45040A6A2}"/>
          </ac:picMkLst>
        </pc:picChg>
      </pc:sldChg>
      <pc:sldChg chg="modSp mod">
        <pc:chgData name="Paul Wilcock" userId="53818eaa-eca8-4ad2-9bde-dd450ab55d45" providerId="ADAL" clId="{843AE5C4-ECEF-4E68-943D-307A1EFFC72D}" dt="2025-11-11T13:22:33.610" v="645" actId="20577"/>
        <pc:sldMkLst>
          <pc:docMk/>
          <pc:sldMk cId="831253932" sldId="418"/>
        </pc:sldMkLst>
        <pc:spChg chg="mod">
          <ac:chgData name="Paul Wilcock" userId="53818eaa-eca8-4ad2-9bde-dd450ab55d45" providerId="ADAL" clId="{843AE5C4-ECEF-4E68-943D-307A1EFFC72D}" dt="2025-11-11T13:21:18.056" v="453" actId="20577"/>
          <ac:spMkLst>
            <pc:docMk/>
            <pc:sldMk cId="831253932" sldId="418"/>
            <ac:spMk id="5" creationId="{A140C3FB-53CB-D0F0-DD15-EDD9CEC82FD3}"/>
          </ac:spMkLst>
        </pc:spChg>
        <pc:spChg chg="mod">
          <ac:chgData name="Paul Wilcock" userId="53818eaa-eca8-4ad2-9bde-dd450ab55d45" providerId="ADAL" clId="{843AE5C4-ECEF-4E68-943D-307A1EFFC72D}" dt="2025-11-11T13:22:33.610" v="645" actId="20577"/>
          <ac:spMkLst>
            <pc:docMk/>
            <pc:sldMk cId="831253932" sldId="418"/>
            <ac:spMk id="10" creationId="{9C6AA64F-B2BE-7614-8474-57B83C8EB6E3}"/>
          </ac:spMkLst>
        </pc:spChg>
      </pc:sldChg>
      <pc:sldChg chg="del">
        <pc:chgData name="Paul Wilcock" userId="53818eaa-eca8-4ad2-9bde-dd450ab55d45" providerId="ADAL" clId="{843AE5C4-ECEF-4E68-943D-307A1EFFC72D}" dt="2025-11-11T12:56:49.878" v="164" actId="47"/>
        <pc:sldMkLst>
          <pc:docMk/>
          <pc:sldMk cId="1610120602" sldId="2147481330"/>
        </pc:sldMkLst>
      </pc:sldChg>
      <pc:sldChg chg="del">
        <pc:chgData name="Paul Wilcock" userId="53818eaa-eca8-4ad2-9bde-dd450ab55d45" providerId="ADAL" clId="{843AE5C4-ECEF-4E68-943D-307A1EFFC72D}" dt="2025-11-04T10:21:47.530" v="162" actId="47"/>
        <pc:sldMkLst>
          <pc:docMk/>
          <pc:sldMk cId="2767812134" sldId="2147481331"/>
        </pc:sldMkLst>
      </pc:sldChg>
      <pc:sldChg chg="modSp mod">
        <pc:chgData name="Paul Wilcock" userId="53818eaa-eca8-4ad2-9bde-dd450ab55d45" providerId="ADAL" clId="{843AE5C4-ECEF-4E68-943D-307A1EFFC72D}" dt="2025-11-04T10:19:00.120" v="54" actId="14100"/>
        <pc:sldMkLst>
          <pc:docMk/>
          <pc:sldMk cId="872878874" sldId="2147481332"/>
        </pc:sldMkLst>
        <pc:spChg chg="mod">
          <ac:chgData name="Paul Wilcock" userId="53818eaa-eca8-4ad2-9bde-dd450ab55d45" providerId="ADAL" clId="{843AE5C4-ECEF-4E68-943D-307A1EFFC72D}" dt="2025-11-04T10:19:00.120" v="54" actId="14100"/>
          <ac:spMkLst>
            <pc:docMk/>
            <pc:sldMk cId="872878874" sldId="2147481332"/>
            <ac:spMk id="3" creationId="{839BAE85-0AF8-881F-BA85-2E95707422E9}"/>
          </ac:spMkLst>
        </pc:spChg>
      </pc:sldChg>
      <pc:sldChg chg="del">
        <pc:chgData name="Paul Wilcock" userId="53818eaa-eca8-4ad2-9bde-dd450ab55d45" providerId="ADAL" clId="{843AE5C4-ECEF-4E68-943D-307A1EFFC72D}" dt="2025-11-11T12:58:00.539" v="187" actId="47"/>
        <pc:sldMkLst>
          <pc:docMk/>
          <pc:sldMk cId="35001127" sldId="2147481333"/>
        </pc:sldMkLst>
      </pc:sldChg>
      <pc:sldChg chg="del">
        <pc:chgData name="Paul Wilcock" userId="53818eaa-eca8-4ad2-9bde-dd450ab55d45" providerId="ADAL" clId="{843AE5C4-ECEF-4E68-943D-307A1EFFC72D}" dt="2025-11-11T12:56:33.840" v="163" actId="47"/>
        <pc:sldMkLst>
          <pc:docMk/>
          <pc:sldMk cId="3444107821" sldId="2147481334"/>
        </pc:sldMkLst>
      </pc:sldChg>
      <pc:sldChg chg="modSp mod">
        <pc:chgData name="Paul Wilcock" userId="53818eaa-eca8-4ad2-9bde-dd450ab55d45" providerId="ADAL" clId="{843AE5C4-ECEF-4E68-943D-307A1EFFC72D}" dt="2025-11-11T12:57:57.174" v="186" actId="20577"/>
        <pc:sldMkLst>
          <pc:docMk/>
          <pc:sldMk cId="1977789348" sldId="2147481335"/>
        </pc:sldMkLst>
        <pc:spChg chg="mod">
          <ac:chgData name="Paul Wilcock" userId="53818eaa-eca8-4ad2-9bde-dd450ab55d45" providerId="ADAL" clId="{843AE5C4-ECEF-4E68-943D-307A1EFFC72D}" dt="2025-11-11T12:57:57.174" v="186" actId="20577"/>
          <ac:spMkLst>
            <pc:docMk/>
            <pc:sldMk cId="1977789348" sldId="2147481335"/>
            <ac:spMk id="9" creationId="{01F6DA6D-48CA-B3C0-8812-262629DF66F4}"/>
          </ac:spMkLst>
        </pc:spChg>
      </pc:sldChg>
      <pc:sldChg chg="modSp add mod">
        <pc:chgData name="Paul Wilcock" userId="53818eaa-eca8-4ad2-9bde-dd450ab55d45" providerId="ADAL" clId="{843AE5C4-ECEF-4E68-943D-307A1EFFC72D}" dt="2025-11-04T10:21:39.695" v="161" actId="948"/>
        <pc:sldMkLst>
          <pc:docMk/>
          <pc:sldMk cId="2808831183" sldId="2147481336"/>
        </pc:sldMkLst>
        <pc:spChg chg="mod">
          <ac:chgData name="Paul Wilcock" userId="53818eaa-eca8-4ad2-9bde-dd450ab55d45" providerId="ADAL" clId="{843AE5C4-ECEF-4E68-943D-307A1EFFC72D}" dt="2025-11-04T10:20:50.600" v="137" actId="403"/>
          <ac:spMkLst>
            <pc:docMk/>
            <pc:sldMk cId="2808831183" sldId="2147481336"/>
            <ac:spMk id="3" creationId="{04E9309E-F941-801A-EEBA-FEE3A89A6AD4}"/>
          </ac:spMkLst>
        </pc:spChg>
        <pc:spChg chg="mod">
          <ac:chgData name="Paul Wilcock" userId="53818eaa-eca8-4ad2-9bde-dd450ab55d45" providerId="ADAL" clId="{843AE5C4-ECEF-4E68-943D-307A1EFFC72D}" dt="2025-11-04T10:21:39.695" v="161" actId="948"/>
          <ac:spMkLst>
            <pc:docMk/>
            <pc:sldMk cId="2808831183" sldId="2147481336"/>
            <ac:spMk id="5" creationId="{594F8479-D2B6-59C0-B6D8-0A47BCA268E0}"/>
          </ac:spMkLst>
        </pc:spChg>
        <pc:spChg chg="mod">
          <ac:chgData name="Paul Wilcock" userId="53818eaa-eca8-4ad2-9bde-dd450ab55d45" providerId="ADAL" clId="{843AE5C4-ECEF-4E68-943D-307A1EFFC72D}" dt="2025-11-04T10:19:46.377" v="65" actId="20577"/>
          <ac:spMkLst>
            <pc:docMk/>
            <pc:sldMk cId="2808831183" sldId="2147481336"/>
            <ac:spMk id="9" creationId="{EAB1E974-804E-E684-CD4D-AD503435AE62}"/>
          </ac:spMkLst>
        </pc:spChg>
      </pc:sldChg>
      <pc:sldChg chg="addSp delSp modSp add mod ord">
        <pc:chgData name="Paul Wilcock" userId="53818eaa-eca8-4ad2-9bde-dd450ab55d45" providerId="ADAL" clId="{843AE5C4-ECEF-4E68-943D-307A1EFFC72D}" dt="2025-11-11T13:24:30.647" v="662" actId="478"/>
        <pc:sldMkLst>
          <pc:docMk/>
          <pc:sldMk cId="1923099827" sldId="2147481337"/>
        </pc:sldMkLst>
        <pc:spChg chg="mod">
          <ac:chgData name="Paul Wilcock" userId="53818eaa-eca8-4ad2-9bde-dd450ab55d45" providerId="ADAL" clId="{843AE5C4-ECEF-4E68-943D-307A1EFFC72D}" dt="2025-11-11T13:18:08.241" v="288" actId="1076"/>
          <ac:spMkLst>
            <pc:docMk/>
            <pc:sldMk cId="1923099827" sldId="2147481337"/>
            <ac:spMk id="2" creationId="{F4F53BCF-628B-6378-BBEF-7487C602A9DE}"/>
          </ac:spMkLst>
        </pc:spChg>
        <pc:spChg chg="mod">
          <ac:chgData name="Paul Wilcock" userId="53818eaa-eca8-4ad2-9bde-dd450ab55d45" providerId="ADAL" clId="{843AE5C4-ECEF-4E68-943D-307A1EFFC72D}" dt="2025-11-11T13:24:20.165" v="661" actId="20577"/>
          <ac:spMkLst>
            <pc:docMk/>
            <pc:sldMk cId="1923099827" sldId="2147481337"/>
            <ac:spMk id="5" creationId="{FC46B956-B335-8121-FEEC-5DEBE59B8285}"/>
          </ac:spMkLst>
        </pc:spChg>
        <pc:spChg chg="del mod">
          <ac:chgData name="Paul Wilcock" userId="53818eaa-eca8-4ad2-9bde-dd450ab55d45" providerId="ADAL" clId="{843AE5C4-ECEF-4E68-943D-307A1EFFC72D}" dt="2025-11-11T13:19:25.672" v="385" actId="478"/>
          <ac:spMkLst>
            <pc:docMk/>
            <pc:sldMk cId="1923099827" sldId="2147481337"/>
            <ac:spMk id="10" creationId="{EC3EE701-1E82-9864-8E75-5EEE5E1D3FA7}"/>
          </ac:spMkLst>
        </pc:spChg>
        <pc:picChg chg="add mod ord">
          <ac:chgData name="Paul Wilcock" userId="53818eaa-eca8-4ad2-9bde-dd450ab55d45" providerId="ADAL" clId="{843AE5C4-ECEF-4E68-943D-307A1EFFC72D}" dt="2025-11-11T13:17:55.694" v="279" actId="167"/>
          <ac:picMkLst>
            <pc:docMk/>
            <pc:sldMk cId="1923099827" sldId="2147481337"/>
            <ac:picMk id="4" creationId="{9103F69D-9DAD-0E97-15FD-E980544536F3}"/>
          </ac:picMkLst>
        </pc:picChg>
        <pc:picChg chg="del">
          <ac:chgData name="Paul Wilcock" userId="53818eaa-eca8-4ad2-9bde-dd450ab55d45" providerId="ADAL" clId="{843AE5C4-ECEF-4E68-943D-307A1EFFC72D}" dt="2025-11-11T13:24:30.647" v="662" actId="478"/>
          <ac:picMkLst>
            <pc:docMk/>
            <pc:sldMk cId="1923099827" sldId="2147481337"/>
            <ac:picMk id="7" creationId="{AC04C731-53FD-CED8-3EB2-9286AB10540D}"/>
          </ac:picMkLst>
        </pc:picChg>
      </pc:sldChg>
      <pc:sldChg chg="addSp modSp add">
        <pc:chgData name="Paul Wilcock" userId="53818eaa-eca8-4ad2-9bde-dd450ab55d45" providerId="ADAL" clId="{843AE5C4-ECEF-4E68-943D-307A1EFFC72D}" dt="2025-11-11T13:23:20.808" v="649"/>
        <pc:sldMkLst>
          <pc:docMk/>
          <pc:sldMk cId="1883163097" sldId="2147482098"/>
        </pc:sldMkLst>
        <pc:picChg chg="add mod">
          <ac:chgData name="Paul Wilcock" userId="53818eaa-eca8-4ad2-9bde-dd450ab55d45" providerId="ADAL" clId="{843AE5C4-ECEF-4E68-943D-307A1EFFC72D}" dt="2025-11-11T13:23:20.808" v="649"/>
          <ac:picMkLst>
            <pc:docMk/>
            <pc:sldMk cId="1883163097" sldId="2147482098"/>
            <ac:picMk id="7" creationId="{DEF618FD-E6D7-861A-E900-FCB545975259}"/>
          </ac:picMkLst>
        </pc:picChg>
      </pc:sldChg>
      <pc:sldChg chg="modSp add mod">
        <pc:chgData name="Paul Wilcock" userId="53818eaa-eca8-4ad2-9bde-dd450ab55d45" providerId="ADAL" clId="{843AE5C4-ECEF-4E68-943D-307A1EFFC72D}" dt="2025-11-11T13:20:40.832" v="414" actId="20577"/>
        <pc:sldMkLst>
          <pc:docMk/>
          <pc:sldMk cId="2557688492" sldId="2147482100"/>
        </pc:sldMkLst>
        <pc:spChg chg="mod">
          <ac:chgData name="Paul Wilcock" userId="53818eaa-eca8-4ad2-9bde-dd450ab55d45" providerId="ADAL" clId="{843AE5C4-ECEF-4E68-943D-307A1EFFC72D}" dt="2025-11-11T13:20:40.832" v="414" actId="20577"/>
          <ac:spMkLst>
            <pc:docMk/>
            <pc:sldMk cId="2557688492" sldId="2147482100"/>
            <ac:spMk id="2" creationId="{8B5E5429-AA2C-E7FF-9B6F-2FF04A0ABAD7}"/>
          </ac:spMkLst>
        </pc:spChg>
      </pc:sldChg>
    </pc:docChg>
  </pc:docChgLst>
  <pc:docChgLst>
    <pc:chgData name="Thalia Phamova" userId="90813831-4486-4153-869f-ea5373d816f0" providerId="ADAL" clId="{F88D46D9-3DA6-4740-BBFE-7F4A0B2A5578}"/>
    <pc:docChg chg="undo custSel addSld delSld modSld">
      <pc:chgData name="Thalia Phamova" userId="90813831-4486-4153-869f-ea5373d816f0" providerId="ADAL" clId="{F88D46D9-3DA6-4740-BBFE-7F4A0B2A5578}" dt="2025-11-12T16:31:41.827" v="216" actId="554"/>
      <pc:docMkLst>
        <pc:docMk/>
      </pc:docMkLst>
      <pc:sldChg chg="new del">
        <pc:chgData name="Thalia Phamova" userId="90813831-4486-4153-869f-ea5373d816f0" providerId="ADAL" clId="{F88D46D9-3DA6-4740-BBFE-7F4A0B2A5578}" dt="2025-11-12T15:15:12.872" v="2" actId="2696"/>
        <pc:sldMkLst>
          <pc:docMk/>
          <pc:sldMk cId="1200343985" sldId="2147482101"/>
        </pc:sldMkLst>
      </pc:sldChg>
      <pc:sldChg chg="addSp delSp modSp add mod">
        <pc:chgData name="Thalia Phamova" userId="90813831-4486-4153-869f-ea5373d816f0" providerId="ADAL" clId="{F88D46D9-3DA6-4740-BBFE-7F4A0B2A5578}" dt="2025-11-12T16:31:41.827" v="216" actId="554"/>
        <pc:sldMkLst>
          <pc:docMk/>
          <pc:sldMk cId="2058458912" sldId="2147482102"/>
        </pc:sldMkLst>
        <pc:spChg chg="mod">
          <ac:chgData name="Thalia Phamova" userId="90813831-4486-4153-869f-ea5373d816f0" providerId="ADAL" clId="{F88D46D9-3DA6-4740-BBFE-7F4A0B2A5578}" dt="2025-11-12T16:24:12.395" v="77" actId="20577"/>
          <ac:spMkLst>
            <pc:docMk/>
            <pc:sldMk cId="2058458912" sldId="2147482102"/>
            <ac:spMk id="3" creationId="{FD7C4435-08BF-C758-6DD4-A82A38DAFDB5}"/>
          </ac:spMkLst>
        </pc:spChg>
        <pc:spChg chg="del mod">
          <ac:chgData name="Thalia Phamova" userId="90813831-4486-4153-869f-ea5373d816f0" providerId="ADAL" clId="{F88D46D9-3DA6-4740-BBFE-7F4A0B2A5578}" dt="2025-11-12T16:23:53.022" v="75"/>
          <ac:spMkLst>
            <pc:docMk/>
            <pc:sldMk cId="2058458912" sldId="2147482102"/>
            <ac:spMk id="5" creationId="{0F37FC3B-FC65-41F2-C954-F994005919EE}"/>
          </ac:spMkLst>
        </pc:spChg>
        <pc:spChg chg="add mod">
          <ac:chgData name="Thalia Phamova" userId="90813831-4486-4153-869f-ea5373d816f0" providerId="ADAL" clId="{F88D46D9-3DA6-4740-BBFE-7F4A0B2A5578}" dt="2025-11-12T16:25:00.117" v="150" actId="20577"/>
          <ac:spMkLst>
            <pc:docMk/>
            <pc:sldMk cId="2058458912" sldId="2147482102"/>
            <ac:spMk id="7" creationId="{BAE714A3-8F26-45D3-BB2D-4080AE624948}"/>
          </ac:spMkLst>
        </pc:spChg>
        <pc:spChg chg="add del mod">
          <ac:chgData name="Thalia Phamova" userId="90813831-4486-4153-869f-ea5373d816f0" providerId="ADAL" clId="{F88D46D9-3DA6-4740-BBFE-7F4A0B2A5578}" dt="2025-11-12T16:26:01.288" v="158" actId="14100"/>
          <ac:spMkLst>
            <pc:docMk/>
            <pc:sldMk cId="2058458912" sldId="2147482102"/>
            <ac:spMk id="8" creationId="{6A453480-3F36-CE4D-FD46-AEA070C4E2C1}"/>
          </ac:spMkLst>
        </pc:spChg>
        <pc:spChg chg="mod">
          <ac:chgData name="Thalia Phamova" userId="90813831-4486-4153-869f-ea5373d816f0" providerId="ADAL" clId="{F88D46D9-3DA6-4740-BBFE-7F4A0B2A5578}" dt="2025-11-12T16:23:23.791" v="17" actId="20577"/>
          <ac:spMkLst>
            <pc:docMk/>
            <pc:sldMk cId="2058458912" sldId="2147482102"/>
            <ac:spMk id="9" creationId="{0609F806-E197-EDD8-D8DD-A3CDF1B19C83}"/>
          </ac:spMkLst>
        </pc:spChg>
        <pc:spChg chg="add del mod">
          <ac:chgData name="Thalia Phamova" userId="90813831-4486-4153-869f-ea5373d816f0" providerId="ADAL" clId="{F88D46D9-3DA6-4740-BBFE-7F4A0B2A5578}" dt="2025-11-12T16:31:41.827" v="216" actId="554"/>
          <ac:spMkLst>
            <pc:docMk/>
            <pc:sldMk cId="2058458912" sldId="2147482102"/>
            <ac:spMk id="10" creationId="{66A58DC5-15BC-0BCB-5691-A11AC63671D0}"/>
          </ac:spMkLst>
        </pc:spChg>
        <pc:spChg chg="add del mod">
          <ac:chgData name="Thalia Phamova" userId="90813831-4486-4153-869f-ea5373d816f0" providerId="ADAL" clId="{F88D46D9-3DA6-4740-BBFE-7F4A0B2A5578}" dt="2025-11-12T16:25:47.454" v="155" actId="478"/>
          <ac:spMkLst>
            <pc:docMk/>
            <pc:sldMk cId="2058458912" sldId="2147482102"/>
            <ac:spMk id="11" creationId="{80D4C1AC-FA80-C0CA-0508-9FB7C3F530CA}"/>
          </ac:spMkLst>
        </pc:spChg>
        <pc:spChg chg="add del mod">
          <ac:chgData name="Thalia Phamova" userId="90813831-4486-4153-869f-ea5373d816f0" providerId="ADAL" clId="{F88D46D9-3DA6-4740-BBFE-7F4A0B2A5578}" dt="2025-11-12T16:31:41.827" v="216" actId="554"/>
          <ac:spMkLst>
            <pc:docMk/>
            <pc:sldMk cId="2058458912" sldId="2147482102"/>
            <ac:spMk id="14" creationId="{2DF85A35-5277-7AF0-D66D-DD39232FB22C}"/>
          </ac:spMkLst>
        </pc:spChg>
        <pc:picChg chg="del">
          <ac:chgData name="Thalia Phamova" userId="90813831-4486-4153-869f-ea5373d816f0" providerId="ADAL" clId="{F88D46D9-3DA6-4740-BBFE-7F4A0B2A5578}" dt="2025-11-12T16:23:59.596" v="76" actId="478"/>
          <ac:picMkLst>
            <pc:docMk/>
            <pc:sldMk cId="2058458912" sldId="2147482102"/>
            <ac:picMk id="6" creationId="{135685C3-C228-3C2B-9840-FD3FB2685211}"/>
          </ac:picMkLst>
        </pc:picChg>
        <pc:picChg chg="add del mod">
          <ac:chgData name="Thalia Phamova" userId="90813831-4486-4153-869f-ea5373d816f0" providerId="ADAL" clId="{F88D46D9-3DA6-4740-BBFE-7F4A0B2A5578}" dt="2025-11-12T16:25:45.828" v="154" actId="478"/>
          <ac:picMkLst>
            <pc:docMk/>
            <pc:sldMk cId="2058458912" sldId="2147482102"/>
            <ac:picMk id="12" creationId="{30EF549C-5E38-0BD1-CCDA-36FA9260ECBA}"/>
          </ac:picMkLst>
        </pc:picChg>
        <pc:picChg chg="add del mod">
          <ac:chgData name="Thalia Phamova" userId="90813831-4486-4153-869f-ea5373d816f0" providerId="ADAL" clId="{F88D46D9-3DA6-4740-BBFE-7F4A0B2A5578}" dt="2025-11-12T16:25:43.960" v="153" actId="478"/>
          <ac:picMkLst>
            <pc:docMk/>
            <pc:sldMk cId="2058458912" sldId="2147482102"/>
            <ac:picMk id="13" creationId="{03664E42-A62F-CF82-E550-7DEA980BE357}"/>
          </ac:picMkLst>
        </pc:picChg>
        <pc:picChg chg="add del mod">
          <ac:chgData name="Thalia Phamova" userId="90813831-4486-4153-869f-ea5373d816f0" providerId="ADAL" clId="{F88D46D9-3DA6-4740-BBFE-7F4A0B2A5578}" dt="2025-11-12T16:28:31.406" v="185" actId="14861"/>
          <ac:picMkLst>
            <pc:docMk/>
            <pc:sldMk cId="2058458912" sldId="2147482102"/>
            <ac:picMk id="15" creationId="{C09BB1D2-FD47-C194-7CCC-962955C44BCE}"/>
          </ac:picMkLst>
        </pc:picChg>
        <pc:picChg chg="add del">
          <ac:chgData name="Thalia Phamova" userId="90813831-4486-4153-869f-ea5373d816f0" providerId="ADAL" clId="{F88D46D9-3DA6-4740-BBFE-7F4A0B2A5578}" dt="2025-11-12T16:27:45.582" v="176" actId="478"/>
          <ac:picMkLst>
            <pc:docMk/>
            <pc:sldMk cId="2058458912" sldId="2147482102"/>
            <ac:picMk id="16" creationId="{8C1E0759-8C05-C171-BC8E-0B0A65059FE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8D88E0-A41F-43D1-B47A-697B7510CE8D}" type="datetimeFigureOut">
              <a:rPr lang="en-GB" smtClean="0"/>
              <a:t>12/11/2025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A9A5CD-C764-418E-85D5-6680F3A211AB}" type="slidenum">
              <a:rPr lang="en-GB" smtClean="0"/>
              <a:t>‹#›</a:t>
            </a:fld>
            <a:endParaRPr lang="en-GB"/>
          </a:p>
        </p:txBody>
      </p:sp>
    </p:spTree>
    <p:extLst>
      <p:ext uri="{BB962C8B-B14F-4D97-AF65-F5344CB8AC3E}">
        <p14:creationId xmlns:p14="http://schemas.microsoft.com/office/powerpoint/2010/main" val="716113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4A9A5CD-C764-418E-85D5-6680F3A211AB}" type="slidenum">
              <a:rPr lang="en-GB" smtClean="0"/>
              <a:t>1</a:t>
            </a:fld>
            <a:endParaRPr lang="en-GB"/>
          </a:p>
        </p:txBody>
      </p:sp>
    </p:spTree>
    <p:extLst>
      <p:ext uri="{BB962C8B-B14F-4D97-AF65-F5344CB8AC3E}">
        <p14:creationId xmlns:p14="http://schemas.microsoft.com/office/powerpoint/2010/main" val="348537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244CB-37F2-3405-E08C-47E916E376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C26173-B092-A231-2590-96A33A71FD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29194C-A342-AB39-D5FD-874B47120F5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91BE1B9-A0DB-F71C-70A7-D5F890ABB4E7}"/>
              </a:ext>
            </a:extLst>
          </p:cNvPr>
          <p:cNvSpPr>
            <a:spLocks noGrp="1"/>
          </p:cNvSpPr>
          <p:nvPr>
            <p:ph type="sldNum" sz="quarter" idx="5"/>
          </p:nvPr>
        </p:nvSpPr>
        <p:spPr/>
        <p:txBody>
          <a:bodyPr/>
          <a:lstStyle/>
          <a:p>
            <a:fld id="{5C0AAED2-04D6-41DD-89C0-D1C7618433FF}" type="slidenum">
              <a:rPr lang="en-GB" smtClean="0"/>
              <a:t>2</a:t>
            </a:fld>
            <a:endParaRPr lang="en-GB"/>
          </a:p>
        </p:txBody>
      </p:sp>
    </p:spTree>
    <p:extLst>
      <p:ext uri="{BB962C8B-B14F-4D97-AF65-F5344CB8AC3E}">
        <p14:creationId xmlns:p14="http://schemas.microsoft.com/office/powerpoint/2010/main" val="3831900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27AC8-04AD-2691-7B27-8D3D227223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37F4AF-C987-F6DC-24F5-B5D6DE718C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37B0EE-2A44-8209-2EFE-23A1EB298DC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87C0035-3E39-87F1-BDDB-B783EB01428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90391-6BA7-4E54-8FFB-F69E1D3D8F0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7202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C0AAED2-04D6-41DD-89C0-D1C7618433FF}" type="slidenum">
              <a:rPr lang="en-GB" smtClean="0"/>
              <a:t>5</a:t>
            </a:fld>
            <a:endParaRPr lang="en-GB"/>
          </a:p>
        </p:txBody>
      </p:sp>
    </p:spTree>
    <p:extLst>
      <p:ext uri="{BB962C8B-B14F-4D97-AF65-F5344CB8AC3E}">
        <p14:creationId xmlns:p14="http://schemas.microsoft.com/office/powerpoint/2010/main" val="3112424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E6A4FD-5D87-FBF7-6EB5-ACDBB16748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9990CA-CEF0-BE51-3D1E-6B21BE5FEE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38ADD5-F06C-6744-7108-FE08AE9A824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DF6F207-9810-7D97-28C1-31E63EE7EFBA}"/>
              </a:ext>
            </a:extLst>
          </p:cNvPr>
          <p:cNvSpPr>
            <a:spLocks noGrp="1"/>
          </p:cNvSpPr>
          <p:nvPr>
            <p:ph type="sldNum" sz="quarter" idx="5"/>
          </p:nvPr>
        </p:nvSpPr>
        <p:spPr/>
        <p:txBody>
          <a:bodyPr/>
          <a:lstStyle/>
          <a:p>
            <a:fld id="{57947C20-3283-42E7-BD99-7935818375FD}" type="slidenum">
              <a:rPr lang="en-GB" smtClean="0"/>
              <a:t>6</a:t>
            </a:fld>
            <a:endParaRPr lang="en-GB"/>
          </a:p>
        </p:txBody>
      </p:sp>
    </p:spTree>
    <p:extLst>
      <p:ext uri="{BB962C8B-B14F-4D97-AF65-F5344CB8AC3E}">
        <p14:creationId xmlns:p14="http://schemas.microsoft.com/office/powerpoint/2010/main" val="687673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BB3739-4B85-D6ED-603D-6A1EAAC00F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7E7465-CAB2-F419-5D6E-423D350AEF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DAB223-90E4-3F51-76E9-3D9C8BAF7F3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F1B8759-E28A-1852-B3B7-B3EADB71D418}"/>
              </a:ext>
            </a:extLst>
          </p:cNvPr>
          <p:cNvSpPr>
            <a:spLocks noGrp="1"/>
          </p:cNvSpPr>
          <p:nvPr>
            <p:ph type="sldNum" sz="quarter" idx="5"/>
          </p:nvPr>
        </p:nvSpPr>
        <p:spPr/>
        <p:txBody>
          <a:bodyPr/>
          <a:lstStyle/>
          <a:p>
            <a:fld id="{57947C20-3283-42E7-BD99-7935818375FD}" type="slidenum">
              <a:rPr lang="en-GB" smtClean="0"/>
              <a:t>7</a:t>
            </a:fld>
            <a:endParaRPr lang="en-GB"/>
          </a:p>
        </p:txBody>
      </p:sp>
    </p:spTree>
    <p:extLst>
      <p:ext uri="{BB962C8B-B14F-4D97-AF65-F5344CB8AC3E}">
        <p14:creationId xmlns:p14="http://schemas.microsoft.com/office/powerpoint/2010/main" val="3598020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75319A-1414-1DB0-65B7-9CD274C142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5062AA-B25F-7CC1-93E3-1F8CD0D59F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BFA5F7-320F-D328-8530-316485C9539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45E236B-1EB2-F509-D46F-7A7B77EAC294}"/>
              </a:ext>
            </a:extLst>
          </p:cNvPr>
          <p:cNvSpPr>
            <a:spLocks noGrp="1"/>
          </p:cNvSpPr>
          <p:nvPr>
            <p:ph type="sldNum" sz="quarter" idx="5"/>
          </p:nvPr>
        </p:nvSpPr>
        <p:spPr/>
        <p:txBody>
          <a:bodyPr/>
          <a:lstStyle/>
          <a:p>
            <a:fld id="{57947C20-3283-42E7-BD99-7935818375FD}" type="slidenum">
              <a:rPr lang="en-GB" smtClean="0"/>
              <a:t>8</a:t>
            </a:fld>
            <a:endParaRPr lang="en-GB"/>
          </a:p>
        </p:txBody>
      </p:sp>
    </p:spTree>
    <p:extLst>
      <p:ext uri="{BB962C8B-B14F-4D97-AF65-F5344CB8AC3E}">
        <p14:creationId xmlns:p14="http://schemas.microsoft.com/office/powerpoint/2010/main" val="1054653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C7C83F-CAF0-1B75-6BFB-62E7522E7B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A7CC0B-8742-5395-4D18-DC1F8E7E20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714726-E3ED-ACDE-23CB-FDB895F9182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F5383C0-502F-1AA4-9DFA-EF64F4A58D66}"/>
              </a:ext>
            </a:extLst>
          </p:cNvPr>
          <p:cNvSpPr>
            <a:spLocks noGrp="1"/>
          </p:cNvSpPr>
          <p:nvPr>
            <p:ph type="sldNum" sz="quarter" idx="5"/>
          </p:nvPr>
        </p:nvSpPr>
        <p:spPr/>
        <p:txBody>
          <a:bodyPr/>
          <a:lstStyle/>
          <a:p>
            <a:fld id="{57947C20-3283-42E7-BD99-7935818375FD}" type="slidenum">
              <a:rPr lang="en-GB" smtClean="0"/>
              <a:t>9</a:t>
            </a:fld>
            <a:endParaRPr lang="en-GB"/>
          </a:p>
        </p:txBody>
      </p:sp>
    </p:spTree>
    <p:extLst>
      <p:ext uri="{BB962C8B-B14F-4D97-AF65-F5344CB8AC3E}">
        <p14:creationId xmlns:p14="http://schemas.microsoft.com/office/powerpoint/2010/main" val="2296659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F07772-9837-A1C9-7701-EBA461E2F6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DA8006-4664-71D2-DED2-F79EFEDF56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0980E7-3828-E925-793D-9C967900917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11CDC58-689F-59C5-0017-1A1AFAB0078B}"/>
              </a:ext>
            </a:extLst>
          </p:cNvPr>
          <p:cNvSpPr>
            <a:spLocks noGrp="1"/>
          </p:cNvSpPr>
          <p:nvPr>
            <p:ph type="sldNum" sz="quarter" idx="5"/>
          </p:nvPr>
        </p:nvSpPr>
        <p:spPr/>
        <p:txBody>
          <a:bodyPr/>
          <a:lstStyle/>
          <a:p>
            <a:fld id="{57947C20-3283-42E7-BD99-7935818375FD}" type="slidenum">
              <a:rPr lang="en-GB" smtClean="0"/>
              <a:t>10</a:t>
            </a:fld>
            <a:endParaRPr lang="en-GB"/>
          </a:p>
        </p:txBody>
      </p:sp>
    </p:spTree>
    <p:extLst>
      <p:ext uri="{BB962C8B-B14F-4D97-AF65-F5344CB8AC3E}">
        <p14:creationId xmlns:p14="http://schemas.microsoft.com/office/powerpoint/2010/main" val="2303142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C0D93-1919-09BD-0E03-C2AAEC4B08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BF1B129-5AE2-6540-12D6-0470D3E562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C156E14-C8BC-2B70-33E2-07F5F01921EA}"/>
              </a:ext>
            </a:extLst>
          </p:cNvPr>
          <p:cNvSpPr>
            <a:spLocks noGrp="1"/>
          </p:cNvSpPr>
          <p:nvPr>
            <p:ph type="dt" sz="half" idx="10"/>
          </p:nvPr>
        </p:nvSpPr>
        <p:spPr/>
        <p:txBody>
          <a:bodyPr/>
          <a:lstStyle/>
          <a:p>
            <a:fld id="{FD2614AD-6D83-487C-9F31-6B50F3B3F5D2}" type="datetimeFigureOut">
              <a:rPr lang="en-GB" smtClean="0"/>
              <a:t>12/11/2025</a:t>
            </a:fld>
            <a:endParaRPr lang="en-GB"/>
          </a:p>
        </p:txBody>
      </p:sp>
      <p:sp>
        <p:nvSpPr>
          <p:cNvPr id="5" name="Footer Placeholder 4">
            <a:extLst>
              <a:ext uri="{FF2B5EF4-FFF2-40B4-BE49-F238E27FC236}">
                <a16:creationId xmlns:a16="http://schemas.microsoft.com/office/drawing/2014/main" id="{226222C1-2B26-27B0-4DE9-C67D5FB0844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E70BFA-B883-3B58-8E39-6E906BBD4121}"/>
              </a:ext>
            </a:extLst>
          </p:cNvPr>
          <p:cNvSpPr>
            <a:spLocks noGrp="1"/>
          </p:cNvSpPr>
          <p:nvPr>
            <p:ph type="sldNum" sz="quarter" idx="12"/>
          </p:nvPr>
        </p:nvSpPr>
        <p:spPr/>
        <p:txBody>
          <a:bodyPr/>
          <a:lstStyle/>
          <a:p>
            <a:fld id="{D8FF2A4E-291D-4D9C-850E-245D4499811E}" type="slidenum">
              <a:rPr lang="en-GB" smtClean="0"/>
              <a:t>‹#›</a:t>
            </a:fld>
            <a:endParaRPr lang="en-GB"/>
          </a:p>
        </p:txBody>
      </p:sp>
    </p:spTree>
    <p:extLst>
      <p:ext uri="{BB962C8B-B14F-4D97-AF65-F5344CB8AC3E}">
        <p14:creationId xmlns:p14="http://schemas.microsoft.com/office/powerpoint/2010/main" val="2492812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3D3B-865C-6718-8B12-E6A2BB78E19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D696167-8F99-D704-893F-CDC9AE4D37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1B47C5-E83C-5702-2931-65D6A35D943A}"/>
              </a:ext>
            </a:extLst>
          </p:cNvPr>
          <p:cNvSpPr>
            <a:spLocks noGrp="1"/>
          </p:cNvSpPr>
          <p:nvPr>
            <p:ph type="dt" sz="half" idx="10"/>
          </p:nvPr>
        </p:nvSpPr>
        <p:spPr/>
        <p:txBody>
          <a:bodyPr/>
          <a:lstStyle/>
          <a:p>
            <a:fld id="{FD2614AD-6D83-487C-9F31-6B50F3B3F5D2}" type="datetimeFigureOut">
              <a:rPr lang="en-GB" smtClean="0"/>
              <a:t>12/11/2025</a:t>
            </a:fld>
            <a:endParaRPr lang="en-GB"/>
          </a:p>
        </p:txBody>
      </p:sp>
      <p:sp>
        <p:nvSpPr>
          <p:cNvPr id="5" name="Footer Placeholder 4">
            <a:extLst>
              <a:ext uri="{FF2B5EF4-FFF2-40B4-BE49-F238E27FC236}">
                <a16:creationId xmlns:a16="http://schemas.microsoft.com/office/drawing/2014/main" id="{3858FE6A-4734-3907-EB12-C4F11E2207D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C1CA7E5-8D0D-3D11-EC7D-7631EC94ECD6}"/>
              </a:ext>
            </a:extLst>
          </p:cNvPr>
          <p:cNvSpPr>
            <a:spLocks noGrp="1"/>
          </p:cNvSpPr>
          <p:nvPr>
            <p:ph type="sldNum" sz="quarter" idx="12"/>
          </p:nvPr>
        </p:nvSpPr>
        <p:spPr/>
        <p:txBody>
          <a:bodyPr/>
          <a:lstStyle/>
          <a:p>
            <a:fld id="{D8FF2A4E-291D-4D9C-850E-245D4499811E}" type="slidenum">
              <a:rPr lang="en-GB" smtClean="0"/>
              <a:t>‹#›</a:t>
            </a:fld>
            <a:endParaRPr lang="en-GB"/>
          </a:p>
        </p:txBody>
      </p:sp>
    </p:spTree>
    <p:extLst>
      <p:ext uri="{BB962C8B-B14F-4D97-AF65-F5344CB8AC3E}">
        <p14:creationId xmlns:p14="http://schemas.microsoft.com/office/powerpoint/2010/main" val="1542007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225DDF-6737-AE7C-A39C-6ED4F07C170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B36E473-D635-837D-B873-D4C271DAFDF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D54F5F7-90D9-2236-1791-C3EDE43FCBFC}"/>
              </a:ext>
            </a:extLst>
          </p:cNvPr>
          <p:cNvSpPr>
            <a:spLocks noGrp="1"/>
          </p:cNvSpPr>
          <p:nvPr>
            <p:ph type="dt" sz="half" idx="10"/>
          </p:nvPr>
        </p:nvSpPr>
        <p:spPr/>
        <p:txBody>
          <a:bodyPr/>
          <a:lstStyle/>
          <a:p>
            <a:fld id="{FD2614AD-6D83-487C-9F31-6B50F3B3F5D2}" type="datetimeFigureOut">
              <a:rPr lang="en-GB" smtClean="0"/>
              <a:t>12/11/2025</a:t>
            </a:fld>
            <a:endParaRPr lang="en-GB"/>
          </a:p>
        </p:txBody>
      </p:sp>
      <p:sp>
        <p:nvSpPr>
          <p:cNvPr id="5" name="Footer Placeholder 4">
            <a:extLst>
              <a:ext uri="{FF2B5EF4-FFF2-40B4-BE49-F238E27FC236}">
                <a16:creationId xmlns:a16="http://schemas.microsoft.com/office/drawing/2014/main" id="{02F89C06-37D5-CAFE-0390-CD2617CBEE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51FA87-D03E-6AA2-BE82-EA8EAC43D77D}"/>
              </a:ext>
            </a:extLst>
          </p:cNvPr>
          <p:cNvSpPr>
            <a:spLocks noGrp="1"/>
          </p:cNvSpPr>
          <p:nvPr>
            <p:ph type="sldNum" sz="quarter" idx="12"/>
          </p:nvPr>
        </p:nvSpPr>
        <p:spPr/>
        <p:txBody>
          <a:bodyPr/>
          <a:lstStyle/>
          <a:p>
            <a:fld id="{D8FF2A4E-291D-4D9C-850E-245D4499811E}" type="slidenum">
              <a:rPr lang="en-GB" smtClean="0"/>
              <a:t>‹#›</a:t>
            </a:fld>
            <a:endParaRPr lang="en-GB"/>
          </a:p>
        </p:txBody>
      </p:sp>
    </p:spTree>
    <p:extLst>
      <p:ext uri="{BB962C8B-B14F-4D97-AF65-F5344CB8AC3E}">
        <p14:creationId xmlns:p14="http://schemas.microsoft.com/office/powerpoint/2010/main" val="40186874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imple two column text">
    <p:spTree>
      <p:nvGrpSpPr>
        <p:cNvPr id="1" name=""/>
        <p:cNvGrpSpPr/>
        <p:nvPr/>
      </p:nvGrpSpPr>
      <p:grpSpPr>
        <a:xfrm>
          <a:off x="0" y="0"/>
          <a:ext cx="0" cy="0"/>
          <a:chOff x="0" y="0"/>
          <a:chExt cx="0" cy="0"/>
        </a:xfrm>
      </p:grpSpPr>
      <p:pic>
        <p:nvPicPr>
          <p:cNvPr id="13" name="Picture 9">
            <a:extLst>
              <a:ext uri="{FF2B5EF4-FFF2-40B4-BE49-F238E27FC236}">
                <a16:creationId xmlns:a16="http://schemas.microsoft.com/office/drawing/2014/main" id="{7052999C-D8DE-FF4D-94E6-0078911749EC}"/>
              </a:ext>
            </a:extLst>
          </p:cNvPr>
          <p:cNvPicPr>
            <a:picLocks noChangeAspect="1"/>
          </p:cNvPicPr>
          <p:nvPr userDrawn="1"/>
        </p:nvPicPr>
        <p:blipFill>
          <a:blip r:embed="rId2"/>
          <a:srcRect/>
          <a:stretch>
            <a:fillRect/>
          </a:stretch>
        </p:blipFill>
        <p:spPr>
          <a:xfrm>
            <a:off x="379693" y="256289"/>
            <a:ext cx="556260" cy="566856"/>
          </a:xfrm>
          <a:prstGeom prst="rect">
            <a:avLst/>
          </a:prstGeom>
        </p:spPr>
      </p:pic>
      <p:sp>
        <p:nvSpPr>
          <p:cNvPr id="15" name="Text Placeholder 14">
            <a:extLst>
              <a:ext uri="{FF2B5EF4-FFF2-40B4-BE49-F238E27FC236}">
                <a16:creationId xmlns:a16="http://schemas.microsoft.com/office/drawing/2014/main" id="{FF414E45-7265-BC14-D0AA-1EB6F0BA8C4E}"/>
              </a:ext>
            </a:extLst>
          </p:cNvPr>
          <p:cNvSpPr>
            <a:spLocks noGrp="1"/>
          </p:cNvSpPr>
          <p:nvPr>
            <p:ph type="body" sz="quarter" idx="10"/>
          </p:nvPr>
        </p:nvSpPr>
        <p:spPr>
          <a:xfrm>
            <a:off x="935953" y="256117"/>
            <a:ext cx="9274847" cy="567267"/>
          </a:xfrm>
        </p:spPr>
        <p:txBody>
          <a:bodyPr>
            <a:noAutofit/>
          </a:bodyPr>
          <a:lstStyle>
            <a:lvl1pPr marL="0" indent="0" algn="l" defTabSz="609630" rtl="0" eaLnBrk="1" latinLnBrk="0" hangingPunct="1">
              <a:lnSpc>
                <a:spcPts val="4667"/>
              </a:lnSpc>
              <a:buNone/>
              <a:defRPr lang="en-US" sz="3334" kern="1200" dirty="0" smtClean="0">
                <a:solidFill>
                  <a:srgbClr val="AD1413"/>
                </a:solidFill>
                <a:latin typeface="Montserrat Medium" panose="00000600000000000000" pitchFamily="2" charset="0"/>
                <a:ea typeface="+mn-ea"/>
                <a:cs typeface="+mn-cs"/>
              </a:defRPr>
            </a:lvl1pPr>
            <a:lvl2pPr marL="0" algn="ctr" defTabSz="609630" rtl="0" eaLnBrk="1" latinLnBrk="0" hangingPunct="1">
              <a:lnSpc>
                <a:spcPts val="4667"/>
              </a:lnSpc>
              <a:defRPr lang="en-US" sz="3334" kern="1200" dirty="0" smtClean="0">
                <a:solidFill>
                  <a:srgbClr val="AD1413"/>
                </a:solidFill>
                <a:latin typeface="Montserrat Medium" panose="00000600000000000000" pitchFamily="2" charset="0"/>
                <a:ea typeface="+mn-ea"/>
                <a:cs typeface="+mn-cs"/>
              </a:defRPr>
            </a:lvl2pPr>
            <a:lvl3pPr marL="0" algn="ctr" defTabSz="609630" rtl="0" eaLnBrk="1" latinLnBrk="0" hangingPunct="1">
              <a:lnSpc>
                <a:spcPts val="4667"/>
              </a:lnSpc>
              <a:defRPr lang="en-US" sz="3334" kern="1200" dirty="0" smtClean="0">
                <a:solidFill>
                  <a:srgbClr val="AD1413"/>
                </a:solidFill>
                <a:latin typeface="Montserrat Medium" panose="00000600000000000000" pitchFamily="2" charset="0"/>
                <a:ea typeface="+mn-ea"/>
                <a:cs typeface="+mn-cs"/>
              </a:defRPr>
            </a:lvl3pPr>
            <a:lvl4pPr marL="0" algn="ctr" defTabSz="609630" rtl="0" eaLnBrk="1" latinLnBrk="0" hangingPunct="1">
              <a:lnSpc>
                <a:spcPts val="4667"/>
              </a:lnSpc>
              <a:defRPr lang="en-US" sz="3334" kern="1200" dirty="0" smtClean="0">
                <a:solidFill>
                  <a:srgbClr val="AD1413"/>
                </a:solidFill>
                <a:latin typeface="Montserrat Medium" panose="00000600000000000000" pitchFamily="2" charset="0"/>
                <a:ea typeface="+mn-ea"/>
                <a:cs typeface="+mn-cs"/>
              </a:defRPr>
            </a:lvl4pPr>
            <a:lvl5pPr marL="0" algn="ctr" defTabSz="609630" rtl="0" eaLnBrk="1" latinLnBrk="0" hangingPunct="1">
              <a:lnSpc>
                <a:spcPts val="4667"/>
              </a:lnSpc>
              <a:defRPr lang="en-US" sz="3334" kern="1200" dirty="0">
                <a:solidFill>
                  <a:srgbClr val="AD1413"/>
                </a:solidFill>
                <a:latin typeface="Montserrat Medium" panose="00000600000000000000" pitchFamily="2" charset="0"/>
                <a:ea typeface="+mn-ea"/>
                <a:cs typeface="+mn-cs"/>
              </a:defRPr>
            </a:lvl5pPr>
          </a:lstStyle>
          <a:p>
            <a:pPr lvl="0"/>
            <a:r>
              <a:rPr lang="en-US"/>
              <a:t>Click to edit Master text styles</a:t>
            </a:r>
          </a:p>
        </p:txBody>
      </p:sp>
      <p:sp>
        <p:nvSpPr>
          <p:cNvPr id="17" name="Text Placeholder 16">
            <a:extLst>
              <a:ext uri="{FF2B5EF4-FFF2-40B4-BE49-F238E27FC236}">
                <a16:creationId xmlns:a16="http://schemas.microsoft.com/office/drawing/2014/main" id="{A2A7187B-9AC0-3AFC-DB8A-18E16A34345C}"/>
              </a:ext>
            </a:extLst>
          </p:cNvPr>
          <p:cNvSpPr>
            <a:spLocks noGrp="1"/>
          </p:cNvSpPr>
          <p:nvPr>
            <p:ph type="body" sz="quarter" idx="11"/>
          </p:nvPr>
        </p:nvSpPr>
        <p:spPr>
          <a:xfrm>
            <a:off x="1282700" y="1490134"/>
            <a:ext cx="3429000" cy="406400"/>
          </a:xfrm>
        </p:spPr>
        <p:txBody>
          <a:bodyPr>
            <a:noAutofit/>
          </a:bodyPr>
          <a:lstStyle>
            <a:lvl1pPr marL="0" indent="0" algn="l" defTabSz="609630" rtl="0" eaLnBrk="1" latinLnBrk="0" hangingPunct="1">
              <a:lnSpc>
                <a:spcPts val="2666"/>
              </a:lnSpc>
              <a:buNone/>
              <a:defRPr lang="en-US" sz="1333" b="1" kern="1200" spc="-13" dirty="0" smtClean="0">
                <a:solidFill>
                  <a:srgbClr val="AD1413"/>
                </a:solidFill>
                <a:latin typeface="Montserrat"/>
                <a:ea typeface="+mn-ea"/>
                <a:cs typeface="+mn-cs"/>
              </a:defRPr>
            </a:lvl1pPr>
            <a:lvl2pPr marL="0" algn="l" defTabSz="609630" rtl="0" eaLnBrk="1" latinLnBrk="0" hangingPunct="1">
              <a:lnSpc>
                <a:spcPts val="2666"/>
              </a:lnSpc>
              <a:defRPr lang="en-US" sz="1333" b="1" kern="1200" spc="-13" dirty="0" smtClean="0">
                <a:solidFill>
                  <a:srgbClr val="AD1413"/>
                </a:solidFill>
                <a:latin typeface="Montserrat"/>
                <a:ea typeface="+mn-ea"/>
                <a:cs typeface="+mn-cs"/>
              </a:defRPr>
            </a:lvl2pPr>
            <a:lvl3pPr marL="0" algn="l" defTabSz="609630" rtl="0" eaLnBrk="1" latinLnBrk="0" hangingPunct="1">
              <a:lnSpc>
                <a:spcPts val="2666"/>
              </a:lnSpc>
              <a:defRPr lang="en-US" sz="1333" b="1" kern="1200" spc="-13" dirty="0" smtClean="0">
                <a:solidFill>
                  <a:srgbClr val="AD1413"/>
                </a:solidFill>
                <a:latin typeface="Montserrat"/>
                <a:ea typeface="+mn-ea"/>
                <a:cs typeface="+mn-cs"/>
              </a:defRPr>
            </a:lvl3pPr>
            <a:lvl4pPr marL="0" algn="l" defTabSz="609630" rtl="0" eaLnBrk="1" latinLnBrk="0" hangingPunct="1">
              <a:lnSpc>
                <a:spcPts val="2666"/>
              </a:lnSpc>
              <a:defRPr lang="en-US" sz="1333" b="1" kern="1200" spc="-13" dirty="0" smtClean="0">
                <a:solidFill>
                  <a:srgbClr val="AD1413"/>
                </a:solidFill>
                <a:latin typeface="Montserrat"/>
                <a:ea typeface="+mn-ea"/>
                <a:cs typeface="+mn-cs"/>
              </a:defRPr>
            </a:lvl4pPr>
            <a:lvl5pPr marL="0" algn="l" defTabSz="609630" rtl="0" eaLnBrk="1" latinLnBrk="0" hangingPunct="1">
              <a:lnSpc>
                <a:spcPts val="2666"/>
              </a:lnSpc>
              <a:defRPr lang="en-US" sz="1333" b="1" kern="1200" spc="-13" dirty="0">
                <a:solidFill>
                  <a:srgbClr val="AD1413"/>
                </a:solidFill>
                <a:latin typeface="Montserrat"/>
                <a:ea typeface="+mn-ea"/>
                <a:cs typeface="+mn-cs"/>
              </a:defRPr>
            </a:lvl5pPr>
          </a:lstStyle>
          <a:p>
            <a:pPr lvl="0"/>
            <a:r>
              <a:rPr lang="en-US"/>
              <a:t>Click to edit Master text styles</a:t>
            </a:r>
          </a:p>
        </p:txBody>
      </p:sp>
      <p:sp>
        <p:nvSpPr>
          <p:cNvPr id="18" name="Text Placeholder 16">
            <a:extLst>
              <a:ext uri="{FF2B5EF4-FFF2-40B4-BE49-F238E27FC236}">
                <a16:creationId xmlns:a16="http://schemas.microsoft.com/office/drawing/2014/main" id="{08CD978A-2660-02BB-1C12-BAC7D060BBE9}"/>
              </a:ext>
            </a:extLst>
          </p:cNvPr>
          <p:cNvSpPr>
            <a:spLocks noGrp="1"/>
          </p:cNvSpPr>
          <p:nvPr>
            <p:ph type="body" sz="quarter" idx="12"/>
          </p:nvPr>
        </p:nvSpPr>
        <p:spPr>
          <a:xfrm>
            <a:off x="6789420" y="1490134"/>
            <a:ext cx="3429000" cy="406400"/>
          </a:xfrm>
        </p:spPr>
        <p:txBody>
          <a:bodyPr>
            <a:noAutofit/>
          </a:bodyPr>
          <a:lstStyle>
            <a:lvl1pPr marL="0" indent="0" algn="l" defTabSz="609630" rtl="0" eaLnBrk="1" latinLnBrk="0" hangingPunct="1">
              <a:lnSpc>
                <a:spcPts val="2666"/>
              </a:lnSpc>
              <a:buNone/>
              <a:defRPr lang="en-US" sz="1333" b="1" kern="1200" spc="-13" dirty="0" smtClean="0">
                <a:solidFill>
                  <a:srgbClr val="AD1413"/>
                </a:solidFill>
                <a:latin typeface="Montserrat"/>
                <a:ea typeface="+mn-ea"/>
                <a:cs typeface="+mn-cs"/>
              </a:defRPr>
            </a:lvl1pPr>
            <a:lvl2pPr marL="0" algn="l" defTabSz="609630" rtl="0" eaLnBrk="1" latinLnBrk="0" hangingPunct="1">
              <a:lnSpc>
                <a:spcPts val="2666"/>
              </a:lnSpc>
              <a:defRPr lang="en-US" sz="1333" b="1" kern="1200" spc="-13" dirty="0" smtClean="0">
                <a:solidFill>
                  <a:srgbClr val="AD1413"/>
                </a:solidFill>
                <a:latin typeface="Montserrat"/>
                <a:ea typeface="+mn-ea"/>
                <a:cs typeface="+mn-cs"/>
              </a:defRPr>
            </a:lvl2pPr>
            <a:lvl3pPr marL="0" algn="l" defTabSz="609630" rtl="0" eaLnBrk="1" latinLnBrk="0" hangingPunct="1">
              <a:lnSpc>
                <a:spcPts val="2666"/>
              </a:lnSpc>
              <a:defRPr lang="en-US" sz="1333" b="1" kern="1200" spc="-13" dirty="0" smtClean="0">
                <a:solidFill>
                  <a:srgbClr val="AD1413"/>
                </a:solidFill>
                <a:latin typeface="Montserrat"/>
                <a:ea typeface="+mn-ea"/>
                <a:cs typeface="+mn-cs"/>
              </a:defRPr>
            </a:lvl3pPr>
            <a:lvl4pPr marL="0" algn="l" defTabSz="609630" rtl="0" eaLnBrk="1" latinLnBrk="0" hangingPunct="1">
              <a:lnSpc>
                <a:spcPts val="2666"/>
              </a:lnSpc>
              <a:defRPr lang="en-US" sz="1333" b="1" kern="1200" spc="-13" dirty="0" smtClean="0">
                <a:solidFill>
                  <a:srgbClr val="AD1413"/>
                </a:solidFill>
                <a:latin typeface="Montserrat"/>
                <a:ea typeface="+mn-ea"/>
                <a:cs typeface="+mn-cs"/>
              </a:defRPr>
            </a:lvl4pPr>
            <a:lvl5pPr marL="0" algn="l" defTabSz="609630" rtl="0" eaLnBrk="1" latinLnBrk="0" hangingPunct="1">
              <a:lnSpc>
                <a:spcPts val="2666"/>
              </a:lnSpc>
              <a:defRPr lang="en-US" sz="1333" b="1" kern="1200" spc="-13" dirty="0">
                <a:solidFill>
                  <a:srgbClr val="AD1413"/>
                </a:solidFill>
                <a:latin typeface="Montserrat"/>
                <a:ea typeface="+mn-ea"/>
                <a:cs typeface="+mn-cs"/>
              </a:defRPr>
            </a:lvl5pPr>
          </a:lstStyle>
          <a:p>
            <a:pPr lvl="0"/>
            <a:r>
              <a:rPr lang="en-US"/>
              <a:t>Click to edit Master text styles</a:t>
            </a:r>
          </a:p>
        </p:txBody>
      </p:sp>
      <p:sp>
        <p:nvSpPr>
          <p:cNvPr id="20" name="Text Placeholder 19">
            <a:extLst>
              <a:ext uri="{FF2B5EF4-FFF2-40B4-BE49-F238E27FC236}">
                <a16:creationId xmlns:a16="http://schemas.microsoft.com/office/drawing/2014/main" id="{EDF935CA-BBC2-8FB6-0448-6D3DFA06E77B}"/>
              </a:ext>
            </a:extLst>
          </p:cNvPr>
          <p:cNvSpPr>
            <a:spLocks noGrp="1"/>
          </p:cNvSpPr>
          <p:nvPr>
            <p:ph type="body" sz="quarter" idx="13" hasCustomPrompt="1"/>
          </p:nvPr>
        </p:nvSpPr>
        <p:spPr>
          <a:xfrm>
            <a:off x="1282700" y="2209800"/>
            <a:ext cx="4267200" cy="1930400"/>
          </a:xfrm>
        </p:spPr>
        <p:txBody>
          <a:bodyPr/>
          <a:lstStyle>
            <a:lvl1pPr marL="0" indent="0" algn="l" defTabSz="609630" rtl="0" eaLnBrk="1" latinLnBrk="0" hangingPunct="1">
              <a:lnSpc>
                <a:spcPts val="2400"/>
              </a:lnSpc>
              <a:buNone/>
              <a:defRPr lang="en-US" sz="1200" kern="1200" spc="-12" dirty="0" smtClean="0">
                <a:solidFill>
                  <a:srgbClr val="14263B"/>
                </a:solidFill>
                <a:latin typeface="Montserrat"/>
                <a:ea typeface="+mn-ea"/>
                <a:cs typeface="+mn-cs"/>
              </a:defRPr>
            </a:lvl1pPr>
            <a:lvl2pPr marL="129546" indent="0">
              <a:buFont typeface="Arial" panose="020B0604020202020204" pitchFamily="34" charset="0"/>
              <a:buNone/>
              <a:defRPr lang="en-US" sz="1200" kern="1200" spc="-12" dirty="0" smtClean="0">
                <a:solidFill>
                  <a:srgbClr val="14263B"/>
                </a:solidFill>
                <a:latin typeface="Montserrat"/>
                <a:ea typeface="+mn-ea"/>
                <a:cs typeface="+mn-cs"/>
              </a:defRPr>
            </a:lvl2pPr>
          </a:lstStyle>
          <a:p>
            <a:pPr marL="0" marR="0" lvl="0" indent="0" algn="l" defTabSz="609630" rtl="0" eaLnBrk="1" fontAlgn="auto" latinLnBrk="0" hangingPunct="1">
              <a:lnSpc>
                <a:spcPts val="2400"/>
              </a:lnSpc>
              <a:spcBef>
                <a:spcPct val="20000"/>
              </a:spcBef>
              <a:spcAft>
                <a:spcPts val="0"/>
              </a:spcAft>
              <a:buClrTx/>
              <a:buSzTx/>
              <a:buFont typeface="Arial" pitchFamily="34" charset="0"/>
              <a:buNone/>
              <a:tabLst/>
              <a:defRPr/>
            </a:pPr>
            <a:r>
              <a:rPr lang="en-US"/>
              <a:t>Click to edit Master text styles Click to edit Master text styles Click to edit Master text styles Click to edit Master text styles Click to edit Master text styles Click to edit Master text styles</a:t>
            </a:r>
          </a:p>
          <a:p>
            <a:pPr marL="259093" lvl="1" indent="-129546" algn="l" defTabSz="609630" rtl="0" eaLnBrk="1" latinLnBrk="0" hangingPunct="1">
              <a:lnSpc>
                <a:spcPts val="2400"/>
              </a:lnSpc>
              <a:buFont typeface="Arial"/>
              <a:buChar char="•"/>
            </a:pPr>
            <a:r>
              <a:rPr lang="en-US"/>
              <a:t>Third level</a:t>
            </a:r>
          </a:p>
          <a:p>
            <a:pPr marL="259093" marR="0" lvl="1" indent="-129546" algn="l" defTabSz="609630" rtl="0" eaLnBrk="1" fontAlgn="auto" latinLnBrk="0" hangingPunct="1">
              <a:lnSpc>
                <a:spcPts val="2400"/>
              </a:lnSpc>
              <a:spcBef>
                <a:spcPct val="20000"/>
              </a:spcBef>
              <a:spcAft>
                <a:spcPts val="0"/>
              </a:spcAft>
              <a:buClrTx/>
              <a:buSzTx/>
              <a:buFont typeface="Arial"/>
              <a:buChar char="•"/>
              <a:tabLst/>
              <a:defRPr/>
            </a:pPr>
            <a:r>
              <a:rPr lang="en-US"/>
              <a:t>Third level</a:t>
            </a:r>
          </a:p>
          <a:p>
            <a:pPr marL="259093" marR="0" lvl="1" indent="-129546" algn="l" defTabSz="609630" rtl="0" eaLnBrk="1" fontAlgn="auto" latinLnBrk="0" hangingPunct="1">
              <a:lnSpc>
                <a:spcPts val="2400"/>
              </a:lnSpc>
              <a:spcBef>
                <a:spcPct val="20000"/>
              </a:spcBef>
              <a:spcAft>
                <a:spcPts val="0"/>
              </a:spcAft>
              <a:buClrTx/>
              <a:buSzTx/>
              <a:buFont typeface="Arial"/>
              <a:buChar char="•"/>
              <a:tabLst/>
              <a:defRPr/>
            </a:pPr>
            <a:r>
              <a:rPr lang="en-US"/>
              <a:t>Third level</a:t>
            </a:r>
          </a:p>
          <a:p>
            <a:pPr marL="259093" marR="0" lvl="1" indent="-129546" algn="l" defTabSz="609630" rtl="0" eaLnBrk="1" fontAlgn="auto" latinLnBrk="0" hangingPunct="1">
              <a:lnSpc>
                <a:spcPts val="2400"/>
              </a:lnSpc>
              <a:spcBef>
                <a:spcPct val="20000"/>
              </a:spcBef>
              <a:spcAft>
                <a:spcPts val="0"/>
              </a:spcAft>
              <a:buClrTx/>
              <a:buSzTx/>
              <a:buFont typeface="Arial"/>
              <a:buChar char="•"/>
              <a:tabLst/>
              <a:defRPr/>
            </a:pPr>
            <a:r>
              <a:rPr lang="en-US"/>
              <a:t>Third level</a:t>
            </a:r>
          </a:p>
          <a:p>
            <a:pPr marL="259093" lvl="1" indent="-129546" algn="l" defTabSz="609630" rtl="0" eaLnBrk="1" latinLnBrk="0" hangingPunct="1">
              <a:lnSpc>
                <a:spcPts val="2400"/>
              </a:lnSpc>
              <a:buFont typeface="Arial"/>
              <a:buChar char="•"/>
            </a:pPr>
            <a:endParaRPr lang="en-US"/>
          </a:p>
        </p:txBody>
      </p:sp>
      <p:sp>
        <p:nvSpPr>
          <p:cNvPr id="21" name="Text Placeholder 19">
            <a:extLst>
              <a:ext uri="{FF2B5EF4-FFF2-40B4-BE49-F238E27FC236}">
                <a16:creationId xmlns:a16="http://schemas.microsoft.com/office/drawing/2014/main" id="{103F2804-D1F1-26EC-46D1-C0CEAAEE6299}"/>
              </a:ext>
            </a:extLst>
          </p:cNvPr>
          <p:cNvSpPr>
            <a:spLocks noGrp="1"/>
          </p:cNvSpPr>
          <p:nvPr>
            <p:ph type="body" sz="quarter" idx="14" hasCustomPrompt="1"/>
          </p:nvPr>
        </p:nvSpPr>
        <p:spPr>
          <a:xfrm>
            <a:off x="6769100" y="2209800"/>
            <a:ext cx="4267200" cy="1930400"/>
          </a:xfrm>
        </p:spPr>
        <p:txBody>
          <a:bodyPr/>
          <a:lstStyle>
            <a:lvl1pPr marL="0" indent="0" algn="l" defTabSz="609630" rtl="0" eaLnBrk="1" latinLnBrk="0" hangingPunct="1">
              <a:lnSpc>
                <a:spcPts val="2400"/>
              </a:lnSpc>
              <a:buNone/>
              <a:defRPr lang="en-US" sz="1200" kern="1200" spc="-12" dirty="0" smtClean="0">
                <a:solidFill>
                  <a:srgbClr val="14263B"/>
                </a:solidFill>
                <a:latin typeface="Montserrat"/>
                <a:ea typeface="+mn-ea"/>
                <a:cs typeface="+mn-cs"/>
              </a:defRPr>
            </a:lvl1pPr>
            <a:lvl2pPr marL="129546" indent="0">
              <a:buFont typeface="Arial" panose="020B0604020202020204" pitchFamily="34" charset="0"/>
              <a:buNone/>
              <a:defRPr lang="en-US" sz="1200" kern="1200" spc="-12" dirty="0" smtClean="0">
                <a:solidFill>
                  <a:srgbClr val="14263B"/>
                </a:solidFill>
                <a:latin typeface="Montserrat"/>
                <a:ea typeface="+mn-ea"/>
                <a:cs typeface="+mn-cs"/>
              </a:defRPr>
            </a:lvl2pPr>
          </a:lstStyle>
          <a:p>
            <a:pPr marL="0" marR="0" lvl="0" indent="0" algn="l" defTabSz="609630" rtl="0" eaLnBrk="1" fontAlgn="auto" latinLnBrk="0" hangingPunct="1">
              <a:lnSpc>
                <a:spcPts val="2400"/>
              </a:lnSpc>
              <a:spcBef>
                <a:spcPct val="20000"/>
              </a:spcBef>
              <a:spcAft>
                <a:spcPts val="0"/>
              </a:spcAft>
              <a:buClrTx/>
              <a:buSzTx/>
              <a:buFont typeface="Arial" pitchFamily="34" charset="0"/>
              <a:buNone/>
              <a:tabLst/>
              <a:defRPr/>
            </a:pPr>
            <a:r>
              <a:rPr lang="en-US"/>
              <a:t>Click to edit Master text styles Click to edit Master text styles Click to edit Master text styles Click to edit Master text styles Click to edit Master text styles Click to edit Master text styles</a:t>
            </a:r>
          </a:p>
          <a:p>
            <a:pPr marL="259093" lvl="1" indent="-129546" algn="l" defTabSz="609630" rtl="0" eaLnBrk="1" latinLnBrk="0" hangingPunct="1">
              <a:lnSpc>
                <a:spcPts val="2400"/>
              </a:lnSpc>
              <a:buFont typeface="Arial"/>
              <a:buChar char="•"/>
            </a:pPr>
            <a:r>
              <a:rPr lang="en-US"/>
              <a:t>Third level</a:t>
            </a:r>
          </a:p>
          <a:p>
            <a:pPr marL="259093" marR="0" lvl="1" indent="-129546" algn="l" defTabSz="609630" rtl="0" eaLnBrk="1" fontAlgn="auto" latinLnBrk="0" hangingPunct="1">
              <a:lnSpc>
                <a:spcPts val="2400"/>
              </a:lnSpc>
              <a:spcBef>
                <a:spcPct val="20000"/>
              </a:spcBef>
              <a:spcAft>
                <a:spcPts val="0"/>
              </a:spcAft>
              <a:buClrTx/>
              <a:buSzTx/>
              <a:buFont typeface="Arial"/>
              <a:buChar char="•"/>
              <a:tabLst/>
              <a:defRPr/>
            </a:pPr>
            <a:r>
              <a:rPr lang="en-US"/>
              <a:t>Third level</a:t>
            </a:r>
          </a:p>
          <a:p>
            <a:pPr marL="259093" marR="0" lvl="1" indent="-129546" algn="l" defTabSz="609630" rtl="0" eaLnBrk="1" fontAlgn="auto" latinLnBrk="0" hangingPunct="1">
              <a:lnSpc>
                <a:spcPts val="2400"/>
              </a:lnSpc>
              <a:spcBef>
                <a:spcPct val="20000"/>
              </a:spcBef>
              <a:spcAft>
                <a:spcPts val="0"/>
              </a:spcAft>
              <a:buClrTx/>
              <a:buSzTx/>
              <a:buFont typeface="Arial"/>
              <a:buChar char="•"/>
              <a:tabLst/>
              <a:defRPr/>
            </a:pPr>
            <a:r>
              <a:rPr lang="en-US"/>
              <a:t>Third level</a:t>
            </a:r>
          </a:p>
          <a:p>
            <a:pPr marL="259093" marR="0" lvl="1" indent="-129546" algn="l" defTabSz="609630" rtl="0" eaLnBrk="1" fontAlgn="auto" latinLnBrk="0" hangingPunct="1">
              <a:lnSpc>
                <a:spcPts val="2400"/>
              </a:lnSpc>
              <a:spcBef>
                <a:spcPct val="20000"/>
              </a:spcBef>
              <a:spcAft>
                <a:spcPts val="0"/>
              </a:spcAft>
              <a:buClrTx/>
              <a:buSzTx/>
              <a:buFont typeface="Arial"/>
              <a:buChar char="•"/>
              <a:tabLst/>
              <a:defRPr/>
            </a:pPr>
            <a:r>
              <a:rPr lang="en-US"/>
              <a:t>Third level</a:t>
            </a:r>
          </a:p>
          <a:p>
            <a:pPr marL="259093" lvl="1" indent="-129546" algn="l" defTabSz="609630" rtl="0" eaLnBrk="1" latinLnBrk="0" hangingPunct="1">
              <a:lnSpc>
                <a:spcPts val="2400"/>
              </a:lnSpc>
              <a:buFont typeface="Arial"/>
              <a:buChar char="•"/>
            </a:pPr>
            <a:endParaRPr lang="en-US"/>
          </a:p>
        </p:txBody>
      </p:sp>
    </p:spTree>
    <p:extLst>
      <p:ext uri="{BB962C8B-B14F-4D97-AF65-F5344CB8AC3E}">
        <p14:creationId xmlns:p14="http://schemas.microsoft.com/office/powerpoint/2010/main" val="26150409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06026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Only 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1E8F8-B337-4B35-BE96-E25DA85DC532}"/>
              </a:ext>
            </a:extLst>
          </p:cNvPr>
          <p:cNvSpPr>
            <a:spLocks noGrp="1"/>
          </p:cNvSpPr>
          <p:nvPr>
            <p:ph type="title" hasCustomPrompt="1"/>
          </p:nvPr>
        </p:nvSpPr>
        <p:spPr/>
        <p:txBody>
          <a:bodyPr/>
          <a:lstStyle>
            <a:lvl1pPr>
              <a:defRPr>
                <a:solidFill>
                  <a:schemeClr val="accent1"/>
                </a:solidFill>
              </a:defRPr>
            </a:lvl1pPr>
          </a:lstStyle>
          <a:p>
            <a:br>
              <a:rPr lang="en-GB" noProof="0"/>
            </a:br>
            <a:endParaRPr lang="en-GB" noProof="0"/>
          </a:p>
        </p:txBody>
      </p:sp>
      <p:sp>
        <p:nvSpPr>
          <p:cNvPr id="3" name="Slide Number Placeholder 5">
            <a:extLst>
              <a:ext uri="{FF2B5EF4-FFF2-40B4-BE49-F238E27FC236}">
                <a16:creationId xmlns:a16="http://schemas.microsoft.com/office/drawing/2014/main" id="{85A4748F-FC47-A905-1095-6BE9604C7A5F}"/>
              </a:ext>
            </a:extLst>
          </p:cNvPr>
          <p:cNvSpPr>
            <a:spLocks noGrp="1"/>
          </p:cNvSpPr>
          <p:nvPr>
            <p:ph type="sldNum" sz="quarter" idx="4"/>
          </p:nvPr>
        </p:nvSpPr>
        <p:spPr>
          <a:xfrm>
            <a:off x="5676900" y="6412928"/>
            <a:ext cx="838200" cy="365125"/>
          </a:xfrm>
          <a:prstGeom prst="rect">
            <a:avLst/>
          </a:prstGeom>
        </p:spPr>
        <p:txBody>
          <a:bodyPr vert="horz" lIns="91440" tIns="45720" rIns="91440" bIns="45720" rtlCol="0" anchor="ctr"/>
          <a:lstStyle>
            <a:lvl1pPr marL="0" algn="ctr" defTabSz="914446" rtl="0" eaLnBrk="1" latinLnBrk="0" hangingPunct="1">
              <a:defRPr lang="sv-FI" sz="800" b="0" i="0" kern="1200" smtClean="0">
                <a:solidFill>
                  <a:schemeClr val="tx2"/>
                </a:solidFill>
                <a:latin typeface="General Sans" pitchFamily="2" charset="77"/>
                <a:ea typeface="+mn-ea"/>
                <a:cs typeface="+mn-cs"/>
              </a:defRPr>
            </a:lvl1pPr>
          </a:lstStyle>
          <a:p>
            <a:fld id="{B59A9367-05B2-43F9-BAE1-AA17B9E08642}" type="slidenum">
              <a:rPr lang="en-GB" smtClean="0"/>
              <a:pPr/>
              <a:t>‹#›</a:t>
            </a:fld>
            <a:endParaRPr lang="en-GB"/>
          </a:p>
        </p:txBody>
      </p:sp>
    </p:spTree>
    <p:extLst>
      <p:ext uri="{BB962C8B-B14F-4D97-AF65-F5344CB8AC3E}">
        <p14:creationId xmlns:p14="http://schemas.microsoft.com/office/powerpoint/2010/main" val="1671171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3CAD5-B199-2669-A2F0-A78F29D23EA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49ADB36-BBCB-96B8-9AF2-8213EDBCB2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E98F9C6-39DC-A8FD-047E-7AA975A23606}"/>
              </a:ext>
            </a:extLst>
          </p:cNvPr>
          <p:cNvSpPr>
            <a:spLocks noGrp="1"/>
          </p:cNvSpPr>
          <p:nvPr>
            <p:ph type="dt" sz="half" idx="10"/>
          </p:nvPr>
        </p:nvSpPr>
        <p:spPr/>
        <p:txBody>
          <a:bodyPr/>
          <a:lstStyle/>
          <a:p>
            <a:fld id="{FD2614AD-6D83-487C-9F31-6B50F3B3F5D2}" type="datetimeFigureOut">
              <a:rPr lang="en-GB" smtClean="0"/>
              <a:t>12/11/2025</a:t>
            </a:fld>
            <a:endParaRPr lang="en-GB"/>
          </a:p>
        </p:txBody>
      </p:sp>
      <p:sp>
        <p:nvSpPr>
          <p:cNvPr id="5" name="Footer Placeholder 4">
            <a:extLst>
              <a:ext uri="{FF2B5EF4-FFF2-40B4-BE49-F238E27FC236}">
                <a16:creationId xmlns:a16="http://schemas.microsoft.com/office/drawing/2014/main" id="{25D4882A-6370-0CF0-D631-7EAF0B49FC3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2D655DC-2477-E403-DB98-24021357AA6F}"/>
              </a:ext>
            </a:extLst>
          </p:cNvPr>
          <p:cNvSpPr>
            <a:spLocks noGrp="1"/>
          </p:cNvSpPr>
          <p:nvPr>
            <p:ph type="sldNum" sz="quarter" idx="12"/>
          </p:nvPr>
        </p:nvSpPr>
        <p:spPr/>
        <p:txBody>
          <a:bodyPr/>
          <a:lstStyle/>
          <a:p>
            <a:fld id="{D8FF2A4E-291D-4D9C-850E-245D4499811E}" type="slidenum">
              <a:rPr lang="en-GB" smtClean="0"/>
              <a:t>‹#›</a:t>
            </a:fld>
            <a:endParaRPr lang="en-GB"/>
          </a:p>
        </p:txBody>
      </p:sp>
    </p:spTree>
    <p:extLst>
      <p:ext uri="{BB962C8B-B14F-4D97-AF65-F5344CB8AC3E}">
        <p14:creationId xmlns:p14="http://schemas.microsoft.com/office/powerpoint/2010/main" val="3796370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09E08-4CF3-1EDE-A26A-7E72B8E5FF1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C804DFE-41A1-D812-A5B5-48678F0853C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0DBEE0-5498-3CA7-D79C-6AB233DA84FE}"/>
              </a:ext>
            </a:extLst>
          </p:cNvPr>
          <p:cNvSpPr>
            <a:spLocks noGrp="1"/>
          </p:cNvSpPr>
          <p:nvPr>
            <p:ph type="dt" sz="half" idx="10"/>
          </p:nvPr>
        </p:nvSpPr>
        <p:spPr/>
        <p:txBody>
          <a:bodyPr/>
          <a:lstStyle/>
          <a:p>
            <a:fld id="{FD2614AD-6D83-487C-9F31-6B50F3B3F5D2}" type="datetimeFigureOut">
              <a:rPr lang="en-GB" smtClean="0"/>
              <a:t>12/11/2025</a:t>
            </a:fld>
            <a:endParaRPr lang="en-GB"/>
          </a:p>
        </p:txBody>
      </p:sp>
      <p:sp>
        <p:nvSpPr>
          <p:cNvPr id="5" name="Footer Placeholder 4">
            <a:extLst>
              <a:ext uri="{FF2B5EF4-FFF2-40B4-BE49-F238E27FC236}">
                <a16:creationId xmlns:a16="http://schemas.microsoft.com/office/drawing/2014/main" id="{9068EED5-B9F7-EF23-9DCC-318DB06CF6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9730727-871F-87FD-0CDB-7EDBF5259CC7}"/>
              </a:ext>
            </a:extLst>
          </p:cNvPr>
          <p:cNvSpPr>
            <a:spLocks noGrp="1"/>
          </p:cNvSpPr>
          <p:nvPr>
            <p:ph type="sldNum" sz="quarter" idx="12"/>
          </p:nvPr>
        </p:nvSpPr>
        <p:spPr/>
        <p:txBody>
          <a:bodyPr/>
          <a:lstStyle/>
          <a:p>
            <a:fld id="{D8FF2A4E-291D-4D9C-850E-245D4499811E}" type="slidenum">
              <a:rPr lang="en-GB" smtClean="0"/>
              <a:t>‹#›</a:t>
            </a:fld>
            <a:endParaRPr lang="en-GB"/>
          </a:p>
        </p:txBody>
      </p:sp>
    </p:spTree>
    <p:extLst>
      <p:ext uri="{BB962C8B-B14F-4D97-AF65-F5344CB8AC3E}">
        <p14:creationId xmlns:p14="http://schemas.microsoft.com/office/powerpoint/2010/main" val="2574384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9826B-48E3-9F75-0CFE-F585B8AFD86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0323C24-6187-671F-553F-6ED70085EA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644397E-A818-B7D3-B3EB-72E36F8EC29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A1FB24D-F67E-4D1E-4FD8-D71FA4AB1355}"/>
              </a:ext>
            </a:extLst>
          </p:cNvPr>
          <p:cNvSpPr>
            <a:spLocks noGrp="1"/>
          </p:cNvSpPr>
          <p:nvPr>
            <p:ph type="dt" sz="half" idx="10"/>
          </p:nvPr>
        </p:nvSpPr>
        <p:spPr/>
        <p:txBody>
          <a:bodyPr/>
          <a:lstStyle/>
          <a:p>
            <a:fld id="{FD2614AD-6D83-487C-9F31-6B50F3B3F5D2}" type="datetimeFigureOut">
              <a:rPr lang="en-GB" smtClean="0"/>
              <a:t>12/11/2025</a:t>
            </a:fld>
            <a:endParaRPr lang="en-GB"/>
          </a:p>
        </p:txBody>
      </p:sp>
      <p:sp>
        <p:nvSpPr>
          <p:cNvPr id="6" name="Footer Placeholder 5">
            <a:extLst>
              <a:ext uri="{FF2B5EF4-FFF2-40B4-BE49-F238E27FC236}">
                <a16:creationId xmlns:a16="http://schemas.microsoft.com/office/drawing/2014/main" id="{A29510F0-9C2B-4E66-8CBC-D9793416BD4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8BEED5-D3C7-1C24-4975-6419CE347B01}"/>
              </a:ext>
            </a:extLst>
          </p:cNvPr>
          <p:cNvSpPr>
            <a:spLocks noGrp="1"/>
          </p:cNvSpPr>
          <p:nvPr>
            <p:ph type="sldNum" sz="quarter" idx="12"/>
          </p:nvPr>
        </p:nvSpPr>
        <p:spPr/>
        <p:txBody>
          <a:bodyPr/>
          <a:lstStyle/>
          <a:p>
            <a:fld id="{D8FF2A4E-291D-4D9C-850E-245D4499811E}" type="slidenum">
              <a:rPr lang="en-GB" smtClean="0"/>
              <a:t>‹#›</a:t>
            </a:fld>
            <a:endParaRPr lang="en-GB"/>
          </a:p>
        </p:txBody>
      </p:sp>
    </p:spTree>
    <p:extLst>
      <p:ext uri="{BB962C8B-B14F-4D97-AF65-F5344CB8AC3E}">
        <p14:creationId xmlns:p14="http://schemas.microsoft.com/office/powerpoint/2010/main" val="1258977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C3F6C-3E34-54B1-EBBF-1FBAE310EB1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830A6C6-DB77-31AE-788D-04D9C6BE2F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B904CC-5500-96D6-FAC2-AAC9A63629C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066814-19E1-FFD3-59B0-7C9ED5B372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151C73-D273-B083-D8C9-DAC67C4CC20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FF30B2E-FD8F-702C-58BA-F6E9407A68BC}"/>
              </a:ext>
            </a:extLst>
          </p:cNvPr>
          <p:cNvSpPr>
            <a:spLocks noGrp="1"/>
          </p:cNvSpPr>
          <p:nvPr>
            <p:ph type="dt" sz="half" idx="10"/>
          </p:nvPr>
        </p:nvSpPr>
        <p:spPr/>
        <p:txBody>
          <a:bodyPr/>
          <a:lstStyle/>
          <a:p>
            <a:fld id="{FD2614AD-6D83-487C-9F31-6B50F3B3F5D2}" type="datetimeFigureOut">
              <a:rPr lang="en-GB" smtClean="0"/>
              <a:t>12/11/2025</a:t>
            </a:fld>
            <a:endParaRPr lang="en-GB"/>
          </a:p>
        </p:txBody>
      </p:sp>
      <p:sp>
        <p:nvSpPr>
          <p:cNvPr id="8" name="Footer Placeholder 7">
            <a:extLst>
              <a:ext uri="{FF2B5EF4-FFF2-40B4-BE49-F238E27FC236}">
                <a16:creationId xmlns:a16="http://schemas.microsoft.com/office/drawing/2014/main" id="{1CE9D783-6C18-8F5D-08C3-ADF8CEEB500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1F886C4-8D6D-35D3-9AD5-41089F6C6B56}"/>
              </a:ext>
            </a:extLst>
          </p:cNvPr>
          <p:cNvSpPr>
            <a:spLocks noGrp="1"/>
          </p:cNvSpPr>
          <p:nvPr>
            <p:ph type="sldNum" sz="quarter" idx="12"/>
          </p:nvPr>
        </p:nvSpPr>
        <p:spPr/>
        <p:txBody>
          <a:bodyPr/>
          <a:lstStyle/>
          <a:p>
            <a:fld id="{D8FF2A4E-291D-4D9C-850E-245D4499811E}" type="slidenum">
              <a:rPr lang="en-GB" smtClean="0"/>
              <a:t>‹#›</a:t>
            </a:fld>
            <a:endParaRPr lang="en-GB"/>
          </a:p>
        </p:txBody>
      </p:sp>
    </p:spTree>
    <p:extLst>
      <p:ext uri="{BB962C8B-B14F-4D97-AF65-F5344CB8AC3E}">
        <p14:creationId xmlns:p14="http://schemas.microsoft.com/office/powerpoint/2010/main" val="1357233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6907C-2980-0AFD-540D-10645D7791A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4D73D67-AB0C-6D61-A092-C3802321C94A}"/>
              </a:ext>
            </a:extLst>
          </p:cNvPr>
          <p:cNvSpPr>
            <a:spLocks noGrp="1"/>
          </p:cNvSpPr>
          <p:nvPr>
            <p:ph type="dt" sz="half" idx="10"/>
          </p:nvPr>
        </p:nvSpPr>
        <p:spPr/>
        <p:txBody>
          <a:bodyPr/>
          <a:lstStyle/>
          <a:p>
            <a:fld id="{FD2614AD-6D83-487C-9F31-6B50F3B3F5D2}" type="datetimeFigureOut">
              <a:rPr lang="en-GB" smtClean="0"/>
              <a:t>12/11/2025</a:t>
            </a:fld>
            <a:endParaRPr lang="en-GB"/>
          </a:p>
        </p:txBody>
      </p:sp>
      <p:sp>
        <p:nvSpPr>
          <p:cNvPr id="4" name="Footer Placeholder 3">
            <a:extLst>
              <a:ext uri="{FF2B5EF4-FFF2-40B4-BE49-F238E27FC236}">
                <a16:creationId xmlns:a16="http://schemas.microsoft.com/office/drawing/2014/main" id="{040EB7CD-8811-52B8-9E71-259D53FCE89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A8B7A49-9B13-E365-2A35-DB96F025B428}"/>
              </a:ext>
            </a:extLst>
          </p:cNvPr>
          <p:cNvSpPr>
            <a:spLocks noGrp="1"/>
          </p:cNvSpPr>
          <p:nvPr>
            <p:ph type="sldNum" sz="quarter" idx="12"/>
          </p:nvPr>
        </p:nvSpPr>
        <p:spPr/>
        <p:txBody>
          <a:bodyPr/>
          <a:lstStyle/>
          <a:p>
            <a:fld id="{D8FF2A4E-291D-4D9C-850E-245D4499811E}" type="slidenum">
              <a:rPr lang="en-GB" smtClean="0"/>
              <a:t>‹#›</a:t>
            </a:fld>
            <a:endParaRPr lang="en-GB"/>
          </a:p>
        </p:txBody>
      </p:sp>
    </p:spTree>
    <p:extLst>
      <p:ext uri="{BB962C8B-B14F-4D97-AF65-F5344CB8AC3E}">
        <p14:creationId xmlns:p14="http://schemas.microsoft.com/office/powerpoint/2010/main" val="2945228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24FC99-B6C2-C33D-EF3E-DE0A1508772D}"/>
              </a:ext>
            </a:extLst>
          </p:cNvPr>
          <p:cNvSpPr>
            <a:spLocks noGrp="1"/>
          </p:cNvSpPr>
          <p:nvPr>
            <p:ph type="dt" sz="half" idx="10"/>
          </p:nvPr>
        </p:nvSpPr>
        <p:spPr/>
        <p:txBody>
          <a:bodyPr/>
          <a:lstStyle/>
          <a:p>
            <a:fld id="{FD2614AD-6D83-487C-9F31-6B50F3B3F5D2}" type="datetimeFigureOut">
              <a:rPr lang="en-GB" smtClean="0"/>
              <a:t>12/11/2025</a:t>
            </a:fld>
            <a:endParaRPr lang="en-GB"/>
          </a:p>
        </p:txBody>
      </p:sp>
      <p:sp>
        <p:nvSpPr>
          <p:cNvPr id="3" name="Footer Placeholder 2">
            <a:extLst>
              <a:ext uri="{FF2B5EF4-FFF2-40B4-BE49-F238E27FC236}">
                <a16:creationId xmlns:a16="http://schemas.microsoft.com/office/drawing/2014/main" id="{88C28860-367E-F7B1-5CE6-0D0FACEC970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BF6A408-5B34-E507-1AD6-44D2C06A8CAB}"/>
              </a:ext>
            </a:extLst>
          </p:cNvPr>
          <p:cNvSpPr>
            <a:spLocks noGrp="1"/>
          </p:cNvSpPr>
          <p:nvPr>
            <p:ph type="sldNum" sz="quarter" idx="12"/>
          </p:nvPr>
        </p:nvSpPr>
        <p:spPr/>
        <p:txBody>
          <a:bodyPr/>
          <a:lstStyle/>
          <a:p>
            <a:fld id="{D8FF2A4E-291D-4D9C-850E-245D4499811E}" type="slidenum">
              <a:rPr lang="en-GB" smtClean="0"/>
              <a:t>‹#›</a:t>
            </a:fld>
            <a:endParaRPr lang="en-GB"/>
          </a:p>
        </p:txBody>
      </p:sp>
    </p:spTree>
    <p:extLst>
      <p:ext uri="{BB962C8B-B14F-4D97-AF65-F5344CB8AC3E}">
        <p14:creationId xmlns:p14="http://schemas.microsoft.com/office/powerpoint/2010/main" val="3522489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2F502-362F-E441-1E95-6D9F76DBBC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93443FF-8996-D11C-C068-D56A26B20F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6211D5A-5FE7-7EC9-4F34-D4F4C4E894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0D459B-C17B-C524-5FD2-2C0DC75BEB45}"/>
              </a:ext>
            </a:extLst>
          </p:cNvPr>
          <p:cNvSpPr>
            <a:spLocks noGrp="1"/>
          </p:cNvSpPr>
          <p:nvPr>
            <p:ph type="dt" sz="half" idx="10"/>
          </p:nvPr>
        </p:nvSpPr>
        <p:spPr/>
        <p:txBody>
          <a:bodyPr/>
          <a:lstStyle/>
          <a:p>
            <a:fld id="{FD2614AD-6D83-487C-9F31-6B50F3B3F5D2}" type="datetimeFigureOut">
              <a:rPr lang="en-GB" smtClean="0"/>
              <a:t>12/11/2025</a:t>
            </a:fld>
            <a:endParaRPr lang="en-GB"/>
          </a:p>
        </p:txBody>
      </p:sp>
      <p:sp>
        <p:nvSpPr>
          <p:cNvPr id="6" name="Footer Placeholder 5">
            <a:extLst>
              <a:ext uri="{FF2B5EF4-FFF2-40B4-BE49-F238E27FC236}">
                <a16:creationId xmlns:a16="http://schemas.microsoft.com/office/drawing/2014/main" id="{2BD948C1-AFB1-A02B-D7CF-6AC0F43DD7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64C7DC9-9619-8047-B84C-7EFFF0F50359}"/>
              </a:ext>
            </a:extLst>
          </p:cNvPr>
          <p:cNvSpPr>
            <a:spLocks noGrp="1"/>
          </p:cNvSpPr>
          <p:nvPr>
            <p:ph type="sldNum" sz="quarter" idx="12"/>
          </p:nvPr>
        </p:nvSpPr>
        <p:spPr/>
        <p:txBody>
          <a:bodyPr/>
          <a:lstStyle/>
          <a:p>
            <a:fld id="{D8FF2A4E-291D-4D9C-850E-245D4499811E}" type="slidenum">
              <a:rPr lang="en-GB" smtClean="0"/>
              <a:t>‹#›</a:t>
            </a:fld>
            <a:endParaRPr lang="en-GB"/>
          </a:p>
        </p:txBody>
      </p:sp>
    </p:spTree>
    <p:extLst>
      <p:ext uri="{BB962C8B-B14F-4D97-AF65-F5344CB8AC3E}">
        <p14:creationId xmlns:p14="http://schemas.microsoft.com/office/powerpoint/2010/main" val="3650298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EAA2C-A7D9-1C9B-A283-9E8F28EBA7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893F23B-6924-7F73-45D4-37365A5495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0334B53-7170-2FE4-1F7B-19FC6A5469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49579C-EF1D-0EFF-B1B4-044A3F921A8A}"/>
              </a:ext>
            </a:extLst>
          </p:cNvPr>
          <p:cNvSpPr>
            <a:spLocks noGrp="1"/>
          </p:cNvSpPr>
          <p:nvPr>
            <p:ph type="dt" sz="half" idx="10"/>
          </p:nvPr>
        </p:nvSpPr>
        <p:spPr/>
        <p:txBody>
          <a:bodyPr/>
          <a:lstStyle/>
          <a:p>
            <a:fld id="{FD2614AD-6D83-487C-9F31-6B50F3B3F5D2}" type="datetimeFigureOut">
              <a:rPr lang="en-GB" smtClean="0"/>
              <a:t>12/11/2025</a:t>
            </a:fld>
            <a:endParaRPr lang="en-GB"/>
          </a:p>
        </p:txBody>
      </p:sp>
      <p:sp>
        <p:nvSpPr>
          <p:cNvPr id="6" name="Footer Placeholder 5">
            <a:extLst>
              <a:ext uri="{FF2B5EF4-FFF2-40B4-BE49-F238E27FC236}">
                <a16:creationId xmlns:a16="http://schemas.microsoft.com/office/drawing/2014/main" id="{1C73411D-CFB1-D9AC-ECDC-C95CE3616D9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FB8D649-2B79-5320-E679-9E7CC1544729}"/>
              </a:ext>
            </a:extLst>
          </p:cNvPr>
          <p:cNvSpPr>
            <a:spLocks noGrp="1"/>
          </p:cNvSpPr>
          <p:nvPr>
            <p:ph type="sldNum" sz="quarter" idx="12"/>
          </p:nvPr>
        </p:nvSpPr>
        <p:spPr/>
        <p:txBody>
          <a:bodyPr/>
          <a:lstStyle/>
          <a:p>
            <a:fld id="{D8FF2A4E-291D-4D9C-850E-245D4499811E}" type="slidenum">
              <a:rPr lang="en-GB" smtClean="0"/>
              <a:t>‹#›</a:t>
            </a:fld>
            <a:endParaRPr lang="en-GB"/>
          </a:p>
        </p:txBody>
      </p:sp>
    </p:spTree>
    <p:extLst>
      <p:ext uri="{BB962C8B-B14F-4D97-AF65-F5344CB8AC3E}">
        <p14:creationId xmlns:p14="http://schemas.microsoft.com/office/powerpoint/2010/main" val="2427358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F797D4-CBA3-3770-B1AF-58A2668366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90FC9FB-F6AB-4ECB-2524-5D256250D5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B3E889F-ACF8-367F-8B8B-DE30BC49D7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D2614AD-6D83-487C-9F31-6B50F3B3F5D2}" type="datetimeFigureOut">
              <a:rPr lang="en-GB" smtClean="0"/>
              <a:t>12/11/2025</a:t>
            </a:fld>
            <a:endParaRPr lang="en-GB"/>
          </a:p>
        </p:txBody>
      </p:sp>
      <p:sp>
        <p:nvSpPr>
          <p:cNvPr id="5" name="Footer Placeholder 4">
            <a:extLst>
              <a:ext uri="{FF2B5EF4-FFF2-40B4-BE49-F238E27FC236}">
                <a16:creationId xmlns:a16="http://schemas.microsoft.com/office/drawing/2014/main" id="{1CF1D754-2A41-0168-2A60-46B0AF12D0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8CC35C38-4982-1D77-BB6F-741EF0D261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8FF2A4E-291D-4D9C-850E-245D4499811E}" type="slidenum">
              <a:rPr lang="en-GB" smtClean="0"/>
              <a:t>‹#›</a:t>
            </a:fld>
            <a:endParaRPr lang="en-GB"/>
          </a:p>
        </p:txBody>
      </p:sp>
    </p:spTree>
    <p:extLst>
      <p:ext uri="{BB962C8B-B14F-4D97-AF65-F5344CB8AC3E}">
        <p14:creationId xmlns:p14="http://schemas.microsoft.com/office/powerpoint/2010/main" val="23773360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4.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3" Type="http://schemas.openxmlformats.org/officeDocument/2006/relationships/image" Target="../media/image17.png"/><Relationship Id="rId18" Type="http://schemas.openxmlformats.org/officeDocument/2006/relationships/image" Target="../media/image22.svg"/><Relationship Id="rId26" Type="http://schemas.openxmlformats.org/officeDocument/2006/relationships/image" Target="../media/image30.svg"/><Relationship Id="rId3" Type="http://schemas.openxmlformats.org/officeDocument/2006/relationships/image" Target="../media/image7.jpeg"/><Relationship Id="rId21" Type="http://schemas.openxmlformats.org/officeDocument/2006/relationships/image" Target="../media/image25.png"/><Relationship Id="rId34" Type="http://schemas.openxmlformats.org/officeDocument/2006/relationships/image" Target="../media/image38.svg"/><Relationship Id="rId7" Type="http://schemas.openxmlformats.org/officeDocument/2006/relationships/image" Target="../media/image11.png"/><Relationship Id="rId12" Type="http://schemas.openxmlformats.org/officeDocument/2006/relationships/image" Target="../media/image16.svg"/><Relationship Id="rId17" Type="http://schemas.openxmlformats.org/officeDocument/2006/relationships/image" Target="../media/image21.png"/><Relationship Id="rId25" Type="http://schemas.openxmlformats.org/officeDocument/2006/relationships/image" Target="../media/image29.png"/><Relationship Id="rId33" Type="http://schemas.openxmlformats.org/officeDocument/2006/relationships/image" Target="../media/image37.png"/><Relationship Id="rId2" Type="http://schemas.openxmlformats.org/officeDocument/2006/relationships/notesSlide" Target="../notesSlides/notesSlide3.xml"/><Relationship Id="rId16" Type="http://schemas.openxmlformats.org/officeDocument/2006/relationships/image" Target="../media/image20.svg"/><Relationship Id="rId20" Type="http://schemas.openxmlformats.org/officeDocument/2006/relationships/image" Target="../media/image24.svg"/><Relationship Id="rId29" Type="http://schemas.openxmlformats.org/officeDocument/2006/relationships/image" Target="../media/image33.png"/><Relationship Id="rId1" Type="http://schemas.openxmlformats.org/officeDocument/2006/relationships/slideLayout" Target="../slideLayouts/slideLayout13.xml"/><Relationship Id="rId6" Type="http://schemas.openxmlformats.org/officeDocument/2006/relationships/image" Target="../media/image10.svg"/><Relationship Id="rId11" Type="http://schemas.openxmlformats.org/officeDocument/2006/relationships/image" Target="../media/image15.png"/><Relationship Id="rId24" Type="http://schemas.openxmlformats.org/officeDocument/2006/relationships/image" Target="../media/image28.svg"/><Relationship Id="rId32" Type="http://schemas.openxmlformats.org/officeDocument/2006/relationships/image" Target="../media/image36.svg"/><Relationship Id="rId5" Type="http://schemas.openxmlformats.org/officeDocument/2006/relationships/image" Target="../media/image9.png"/><Relationship Id="rId15" Type="http://schemas.openxmlformats.org/officeDocument/2006/relationships/image" Target="../media/image19.png"/><Relationship Id="rId23" Type="http://schemas.openxmlformats.org/officeDocument/2006/relationships/image" Target="../media/image27.png"/><Relationship Id="rId28" Type="http://schemas.openxmlformats.org/officeDocument/2006/relationships/image" Target="../media/image32.svg"/><Relationship Id="rId10" Type="http://schemas.openxmlformats.org/officeDocument/2006/relationships/image" Target="../media/image14.svg"/><Relationship Id="rId19" Type="http://schemas.openxmlformats.org/officeDocument/2006/relationships/image" Target="../media/image23.png"/><Relationship Id="rId31" Type="http://schemas.openxmlformats.org/officeDocument/2006/relationships/image" Target="../media/image35.png"/><Relationship Id="rId4" Type="http://schemas.openxmlformats.org/officeDocument/2006/relationships/image" Target="../media/image8.jpeg"/><Relationship Id="rId9" Type="http://schemas.openxmlformats.org/officeDocument/2006/relationships/image" Target="../media/image13.png"/><Relationship Id="rId14" Type="http://schemas.openxmlformats.org/officeDocument/2006/relationships/image" Target="../media/image18.svg"/><Relationship Id="rId22" Type="http://schemas.openxmlformats.org/officeDocument/2006/relationships/image" Target="../media/image26.svg"/><Relationship Id="rId27" Type="http://schemas.openxmlformats.org/officeDocument/2006/relationships/image" Target="../media/image31.png"/><Relationship Id="rId30" Type="http://schemas.openxmlformats.org/officeDocument/2006/relationships/image" Target="../media/image34.svg"/><Relationship Id="rId8" Type="http://schemas.openxmlformats.org/officeDocument/2006/relationships/image" Target="../media/image12.svg"/></Relationships>
</file>

<file path=ppt/slides/_rels/slide4.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svg"/><Relationship Id="rId3" Type="http://schemas.openxmlformats.org/officeDocument/2006/relationships/image" Target="../media/image40.svg"/><Relationship Id="rId7" Type="http://schemas.openxmlformats.org/officeDocument/2006/relationships/image" Target="../media/image44.svg"/><Relationship Id="rId12" Type="http://schemas.openxmlformats.org/officeDocument/2006/relationships/image" Target="../media/image49.png"/><Relationship Id="rId2" Type="http://schemas.openxmlformats.org/officeDocument/2006/relationships/image" Target="../media/image39.png"/><Relationship Id="rId1" Type="http://schemas.openxmlformats.org/officeDocument/2006/relationships/slideLayout" Target="../slideLayouts/slideLayout14.xml"/><Relationship Id="rId6" Type="http://schemas.openxmlformats.org/officeDocument/2006/relationships/image" Target="../media/image43.png"/><Relationship Id="rId11" Type="http://schemas.openxmlformats.org/officeDocument/2006/relationships/image" Target="../media/image48.svg"/><Relationship Id="rId5" Type="http://schemas.openxmlformats.org/officeDocument/2006/relationships/image" Target="../media/image42.sv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svg"/><Relationship Id="rId1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2.png"/><Relationship Id="rId7" Type="http://schemas.openxmlformats.org/officeDocument/2006/relationships/image" Target="../media/image55.svg"/><Relationship Id="rId12" Type="http://schemas.openxmlformats.org/officeDocument/2006/relationships/image" Target="../media/image5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4.png"/><Relationship Id="rId11" Type="http://schemas.openxmlformats.org/officeDocument/2006/relationships/image" Target="../media/image59.svg"/><Relationship Id="rId5" Type="http://schemas.openxmlformats.org/officeDocument/2006/relationships/image" Target="../media/image53.sv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svg"/></Relationships>
</file>

<file path=ppt/slides/_rels/slide7.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60.png"/><Relationship Id="rId7" Type="http://schemas.openxmlformats.org/officeDocument/2006/relationships/image" Target="../media/image63.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F419833-029F-C1CA-AC1E-3AA473548A99}"/>
              </a:ext>
            </a:extLst>
          </p:cNvPr>
          <p:cNvSpPr/>
          <p:nvPr/>
        </p:nvSpPr>
        <p:spPr>
          <a:xfrm>
            <a:off x="0" y="0"/>
            <a:ext cx="5171681" cy="6858000"/>
          </a:xfrm>
          <a:prstGeom prst="rect">
            <a:avLst/>
          </a:prstGeom>
          <a:solidFill>
            <a:srgbClr val="AD14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2" name="Picture 5" descr="A red and white logo&#10;&#10;Description automatically generated">
            <a:extLst>
              <a:ext uri="{FF2B5EF4-FFF2-40B4-BE49-F238E27FC236}">
                <a16:creationId xmlns:a16="http://schemas.microsoft.com/office/drawing/2014/main" id="{C1FFD800-7EAA-1392-187B-455A5A0DD213}"/>
              </a:ext>
            </a:extLst>
          </p:cNvPr>
          <p:cNvPicPr>
            <a:picLocks noChangeAspect="1"/>
          </p:cNvPicPr>
          <p:nvPr/>
        </p:nvPicPr>
        <p:blipFill>
          <a:blip r:embed="rId3"/>
          <a:stretch>
            <a:fillRect/>
          </a:stretch>
        </p:blipFill>
        <p:spPr>
          <a:xfrm>
            <a:off x="289437" y="5726691"/>
            <a:ext cx="870389" cy="886968"/>
          </a:xfrm>
          <a:prstGeom prst="rect">
            <a:avLst/>
          </a:prstGeom>
          <a:noFill/>
          <a:ln cap="flat">
            <a:noFill/>
          </a:ln>
        </p:spPr>
      </p:pic>
      <p:sp>
        <p:nvSpPr>
          <p:cNvPr id="13" name="Title 1">
            <a:extLst>
              <a:ext uri="{FF2B5EF4-FFF2-40B4-BE49-F238E27FC236}">
                <a16:creationId xmlns:a16="http://schemas.microsoft.com/office/drawing/2014/main" id="{42A810D8-1E38-BC0D-3560-3EBE2B8C55D6}"/>
              </a:ext>
            </a:extLst>
          </p:cNvPr>
          <p:cNvSpPr txBox="1"/>
          <p:nvPr/>
        </p:nvSpPr>
        <p:spPr>
          <a:xfrm>
            <a:off x="331921" y="2304057"/>
            <a:ext cx="3473476" cy="1251530"/>
          </a:xfrm>
          <a:prstGeom prst="rect">
            <a:avLst/>
          </a:prstGeom>
          <a:noFill/>
          <a:ln cap="flat">
            <a:noFill/>
          </a:ln>
        </p:spPr>
        <p:txBody>
          <a:bodyPr vert="horz" wrap="square" lIns="91440" tIns="45720" rIns="91440" bIns="45720" anchor="b" anchorCtr="0" compatLnSpc="1">
            <a:noAutofit/>
          </a:bodyPr>
          <a:lstStyle/>
          <a:p>
            <a:pPr marL="0" marR="0" lvl="0" indent="0" algn="l" defTabSz="914400" rtl="0" eaLnBrk="1" fontAlgn="auto" latinLnBrk="0" hangingPunct="1">
              <a:lnSpc>
                <a:spcPct val="90000"/>
              </a:lnSpc>
              <a:spcBef>
                <a:spcPts val="0"/>
              </a:spcBef>
              <a:spcAft>
                <a:spcPts val="0"/>
              </a:spcAft>
              <a:buClrTx/>
              <a:buSzTx/>
              <a:buFontTx/>
              <a:buNone/>
              <a:tabLst/>
              <a:defRPr sz="1800" b="0" i="0" u="none" strike="noStrike" kern="0" cap="none" spc="0" baseline="0">
                <a:solidFill>
                  <a:srgbClr val="000000"/>
                </a:solidFill>
                <a:uFillTx/>
              </a:defRPr>
            </a:pPr>
            <a:r>
              <a:rPr kumimoji="0" lang="en-GB" sz="6600" b="1" u="none" strike="noStrike" kern="0" cap="none" spc="0" normalizeH="0" baseline="0" noProof="0">
                <a:ln>
                  <a:noFill/>
                </a:ln>
                <a:solidFill>
                  <a:srgbClr val="FFFFFF"/>
                </a:solidFill>
                <a:effectLst/>
                <a:uLnTx/>
                <a:uFillTx/>
                <a:latin typeface="Aptos Light" pitchFamily="34"/>
                <a:ea typeface="+mn-ea"/>
                <a:cs typeface="+mn-cs"/>
              </a:rPr>
              <a:t>Eiffage</a:t>
            </a:r>
            <a:endParaRPr kumimoji="0" lang="en-GB" sz="6600" u="none" strike="noStrike" kern="1200" cap="none" spc="0" normalizeH="0" baseline="0" noProof="0">
              <a:ln>
                <a:noFill/>
              </a:ln>
              <a:solidFill>
                <a:srgbClr val="FFFFFF"/>
              </a:solidFill>
              <a:effectLst/>
              <a:uLnTx/>
              <a:uFillTx/>
              <a:latin typeface="Aptos Light" pitchFamily="34"/>
              <a:ea typeface="+mn-ea"/>
              <a:cs typeface="+mn-cs"/>
            </a:endParaRPr>
          </a:p>
        </p:txBody>
      </p:sp>
      <p:sp>
        <p:nvSpPr>
          <p:cNvPr id="14" name="Title 1">
            <a:extLst>
              <a:ext uri="{FF2B5EF4-FFF2-40B4-BE49-F238E27FC236}">
                <a16:creationId xmlns:a16="http://schemas.microsoft.com/office/drawing/2014/main" id="{85242B01-4CCE-305A-E837-8F5C6E67284A}"/>
              </a:ext>
            </a:extLst>
          </p:cNvPr>
          <p:cNvSpPr txBox="1"/>
          <p:nvPr/>
        </p:nvSpPr>
        <p:spPr>
          <a:xfrm>
            <a:off x="331921" y="3776241"/>
            <a:ext cx="3693395" cy="1251530"/>
          </a:xfrm>
          <a:prstGeom prst="rect">
            <a:avLst/>
          </a:prstGeom>
          <a:noFill/>
          <a:ln cap="flat">
            <a:noFill/>
          </a:ln>
        </p:spPr>
        <p:txBody>
          <a:bodyPr vert="horz" wrap="square" lIns="91440" tIns="45720" rIns="91440" bIns="45720" anchor="b" anchorCtr="0" compatLnSpc="1">
            <a:noAutofit/>
          </a:bodyPr>
          <a:lstStyle/>
          <a:p>
            <a:pPr marL="0" marR="0" lvl="0" indent="0" defTabSz="914400" rtl="0" eaLnBrk="1" fontAlgn="auto" latinLnBrk="0" hangingPunct="1">
              <a:lnSpc>
                <a:spcPct val="90000"/>
              </a:lnSpc>
              <a:spcBef>
                <a:spcPts val="0"/>
              </a:spcBef>
              <a:spcAft>
                <a:spcPts val="0"/>
              </a:spcAft>
              <a:buClrTx/>
              <a:buSzTx/>
              <a:buFontTx/>
              <a:buNone/>
              <a:tabLst/>
              <a:defRPr sz="1800" b="0" i="0" u="none" strike="noStrike" kern="0" cap="none" spc="0" baseline="0">
                <a:solidFill>
                  <a:srgbClr val="000000"/>
                </a:solidFill>
                <a:uFillTx/>
              </a:defRPr>
            </a:pPr>
            <a:r>
              <a:rPr lang="en-GB" sz="4000" b="1" noProof="0">
                <a:solidFill>
                  <a:srgbClr val="FFFFFF"/>
                </a:solidFill>
                <a:latin typeface="Aptos Narrow" pitchFamily="34"/>
              </a:rPr>
              <a:t>Oracle EPM Tax Reporting</a:t>
            </a:r>
            <a:endParaRPr kumimoji="0" lang="en-GB" sz="4000" b="1" i="0" u="none" strike="noStrike" kern="1200" cap="none" spc="0" normalizeH="0" baseline="0" noProof="0">
              <a:ln>
                <a:noFill/>
              </a:ln>
              <a:solidFill>
                <a:srgbClr val="FFFFFF"/>
              </a:solidFill>
              <a:effectLst/>
              <a:uLnTx/>
              <a:uFillTx/>
              <a:latin typeface="Aptos Narrow" pitchFamily="34"/>
              <a:ea typeface="+mn-ea"/>
              <a:cs typeface="+mn-cs"/>
            </a:endParaRPr>
          </a:p>
        </p:txBody>
      </p:sp>
      <p:pic>
        <p:nvPicPr>
          <p:cNvPr id="17" name="Picture 16" descr="A black and white logo&#10;&#10;AI-generated content may be incorrect.">
            <a:extLst>
              <a:ext uri="{FF2B5EF4-FFF2-40B4-BE49-F238E27FC236}">
                <a16:creationId xmlns:a16="http://schemas.microsoft.com/office/drawing/2014/main" id="{93A41385-E9B5-4AFC-0422-D3E8B587A0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5644" y="5904569"/>
            <a:ext cx="2123498" cy="505983"/>
          </a:xfrm>
          <a:prstGeom prst="rect">
            <a:avLst/>
          </a:prstGeom>
        </p:spPr>
      </p:pic>
      <p:pic>
        <p:nvPicPr>
          <p:cNvPr id="2" name="Picture Placeholder 6">
            <a:extLst>
              <a:ext uri="{FF2B5EF4-FFF2-40B4-BE49-F238E27FC236}">
                <a16:creationId xmlns:a16="http://schemas.microsoft.com/office/drawing/2014/main" id="{F000F02A-B47C-337F-CDDF-1F2FD48C65AE}"/>
              </a:ext>
            </a:extLst>
          </p:cNvPr>
          <p:cNvPicPr>
            <a:picLocks noChangeAspect="1"/>
          </p:cNvPicPr>
          <p:nvPr/>
        </p:nvPicPr>
        <p:blipFill>
          <a:blip r:embed="rId5">
            <a:extLst>
              <a:ext uri="{28A0092B-C50C-407E-A947-70E740481C1C}">
                <a14:useLocalDpi xmlns:a14="http://schemas.microsoft.com/office/drawing/2010/main" val="0"/>
              </a:ext>
            </a:extLst>
          </a:blip>
          <a:srcRect l="17120" r="33165"/>
          <a:stretch>
            <a:fillRect/>
          </a:stretch>
        </p:blipFill>
        <p:spPr>
          <a:xfrm flipH="1">
            <a:off x="5171681" y="0"/>
            <a:ext cx="7020319" cy="6858000"/>
          </a:xfrm>
          <a:prstGeom prst="rect">
            <a:avLst/>
          </a:prstGeom>
        </p:spPr>
      </p:pic>
      <p:pic>
        <p:nvPicPr>
          <p:cNvPr id="5" name="Picture 4">
            <a:extLst>
              <a:ext uri="{FF2B5EF4-FFF2-40B4-BE49-F238E27FC236}">
                <a16:creationId xmlns:a16="http://schemas.microsoft.com/office/drawing/2014/main" id="{FED7A459-78BD-230B-864D-A2E45040A6A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4171" y="17204"/>
            <a:ext cx="2512068" cy="1410055"/>
          </a:xfrm>
          <a:prstGeom prst="rect">
            <a:avLst/>
          </a:prstGeom>
        </p:spPr>
      </p:pic>
    </p:spTree>
    <p:extLst>
      <p:ext uri="{BB962C8B-B14F-4D97-AF65-F5344CB8AC3E}">
        <p14:creationId xmlns:p14="http://schemas.microsoft.com/office/powerpoint/2010/main" val="3440176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CD7ED0-DA94-B460-F662-5A3CE6CA4CB1}"/>
            </a:ext>
          </a:extLst>
        </p:cNvPr>
        <p:cNvGrpSpPr/>
        <p:nvPr/>
      </p:nvGrpSpPr>
      <p:grpSpPr>
        <a:xfrm>
          <a:off x="0" y="0"/>
          <a:ext cx="0" cy="0"/>
          <a:chOff x="0" y="0"/>
          <a:chExt cx="0" cy="0"/>
        </a:xfrm>
      </p:grpSpPr>
      <p:sp>
        <p:nvSpPr>
          <p:cNvPr id="2" name="Rectangle 7">
            <a:extLst>
              <a:ext uri="{FF2B5EF4-FFF2-40B4-BE49-F238E27FC236}">
                <a16:creationId xmlns:a16="http://schemas.microsoft.com/office/drawing/2014/main" id="{BE71363F-5233-0717-4DE4-CC8C95C94DA3}"/>
              </a:ext>
            </a:extLst>
          </p:cNvPr>
          <p:cNvSpPr/>
          <p:nvPr/>
        </p:nvSpPr>
        <p:spPr>
          <a:xfrm>
            <a:off x="0" y="-8668"/>
            <a:ext cx="12192000" cy="687526"/>
          </a:xfrm>
          <a:prstGeom prst="rect">
            <a:avLst/>
          </a:prstGeom>
          <a:solidFill>
            <a:srgbClr val="AD1413"/>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noProof="0">
              <a:solidFill>
                <a:srgbClr val="FFFFFF"/>
              </a:solidFill>
              <a:uFillTx/>
              <a:latin typeface="Aptos"/>
            </a:endParaRPr>
          </a:p>
        </p:txBody>
      </p:sp>
      <p:pic>
        <p:nvPicPr>
          <p:cNvPr id="4" name="Picture 5" descr="A red and white logo&#10;&#10;Description automatically generated">
            <a:extLst>
              <a:ext uri="{FF2B5EF4-FFF2-40B4-BE49-F238E27FC236}">
                <a16:creationId xmlns:a16="http://schemas.microsoft.com/office/drawing/2014/main" id="{1A1065E6-C7DA-B180-60CC-3D98815C04F2}"/>
              </a:ext>
            </a:extLst>
          </p:cNvPr>
          <p:cNvPicPr>
            <a:picLocks noChangeAspect="1"/>
          </p:cNvPicPr>
          <p:nvPr/>
        </p:nvPicPr>
        <p:blipFill>
          <a:blip r:embed="rId3"/>
          <a:stretch>
            <a:fillRect/>
          </a:stretch>
        </p:blipFill>
        <p:spPr>
          <a:xfrm>
            <a:off x="11390324" y="31505"/>
            <a:ext cx="600593" cy="612033"/>
          </a:xfrm>
          <a:prstGeom prst="rect">
            <a:avLst/>
          </a:prstGeom>
          <a:noFill/>
          <a:ln cap="flat">
            <a:noFill/>
          </a:ln>
        </p:spPr>
      </p:pic>
      <p:sp>
        <p:nvSpPr>
          <p:cNvPr id="9" name="TextBox 8">
            <a:extLst>
              <a:ext uri="{FF2B5EF4-FFF2-40B4-BE49-F238E27FC236}">
                <a16:creationId xmlns:a16="http://schemas.microsoft.com/office/drawing/2014/main" id="{0609F806-E197-EDD8-D8DD-A3CDF1B19C83}"/>
              </a:ext>
            </a:extLst>
          </p:cNvPr>
          <p:cNvSpPr txBox="1"/>
          <p:nvPr/>
        </p:nvSpPr>
        <p:spPr>
          <a:xfrm>
            <a:off x="148486" y="132707"/>
            <a:ext cx="8073416" cy="400110"/>
          </a:xfrm>
          <a:prstGeom prst="rect">
            <a:avLst/>
          </a:prstGeom>
          <a:noFill/>
        </p:spPr>
        <p:txBody>
          <a:bodyPr wrap="square">
            <a:spAutoFit/>
          </a:bodyPr>
          <a:lstStyle/>
          <a:p>
            <a:pPr>
              <a:defRPr/>
            </a:pPr>
            <a:r>
              <a:rPr kumimoji="0" lang="en-GB" sz="2000" b="1" i="0" u="none" strike="noStrike" kern="1200" cap="none" spc="0" normalizeH="0" baseline="0" noProof="0">
                <a:ln>
                  <a:noFill/>
                </a:ln>
                <a:solidFill>
                  <a:srgbClr val="FFFFFF"/>
                </a:solidFill>
                <a:effectLst/>
                <a:uLnTx/>
                <a:uFillTx/>
                <a:latin typeface="Aptos Narrow" pitchFamily="34"/>
                <a:ea typeface="+mn-ea"/>
                <a:cs typeface="+mn-cs"/>
              </a:rPr>
              <a:t>Get in touch!</a:t>
            </a:r>
            <a:endParaRPr kumimoji="0" lang="en-GB" sz="2000" i="0" u="none" strike="noStrike" kern="1200" cap="none" spc="0" normalizeH="0" baseline="0" noProof="0">
              <a:ln>
                <a:noFill/>
              </a:ln>
              <a:solidFill>
                <a:schemeClr val="bg1"/>
              </a:solidFill>
              <a:effectLst/>
              <a:uLnTx/>
              <a:uFillTx/>
              <a:latin typeface="Aptos Narrow" panose="020B0004020202020204" pitchFamily="34" charset="0"/>
            </a:endParaRPr>
          </a:p>
        </p:txBody>
      </p:sp>
      <p:sp>
        <p:nvSpPr>
          <p:cNvPr id="3" name="Text Placeholder 1">
            <a:extLst>
              <a:ext uri="{FF2B5EF4-FFF2-40B4-BE49-F238E27FC236}">
                <a16:creationId xmlns:a16="http://schemas.microsoft.com/office/drawing/2014/main" id="{FD7C4435-08BF-C758-6DD4-A82A38DAFDB5}"/>
              </a:ext>
            </a:extLst>
          </p:cNvPr>
          <p:cNvSpPr txBox="1">
            <a:spLocks/>
          </p:cNvSpPr>
          <p:nvPr/>
        </p:nvSpPr>
        <p:spPr>
          <a:xfrm>
            <a:off x="573001" y="1578574"/>
            <a:ext cx="10212512" cy="56726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600" b="1">
                <a:solidFill>
                  <a:srgbClr val="AD1413"/>
                </a:solidFill>
                <a:latin typeface="+mj-lt"/>
              </a:rPr>
              <a:t>Interested in how we can help you?</a:t>
            </a:r>
          </a:p>
          <a:p>
            <a:endParaRPr lang="en-GB" sz="3600" b="1" noProof="0">
              <a:solidFill>
                <a:srgbClr val="AD1413"/>
              </a:solidFill>
              <a:latin typeface="+mj-lt"/>
            </a:endParaRPr>
          </a:p>
        </p:txBody>
      </p:sp>
      <p:sp>
        <p:nvSpPr>
          <p:cNvPr id="7" name="TextBox 6">
            <a:extLst>
              <a:ext uri="{FF2B5EF4-FFF2-40B4-BE49-F238E27FC236}">
                <a16:creationId xmlns:a16="http://schemas.microsoft.com/office/drawing/2014/main" id="{BAE714A3-8F26-45D3-BB2D-4080AE624948}"/>
              </a:ext>
            </a:extLst>
          </p:cNvPr>
          <p:cNvSpPr txBox="1"/>
          <p:nvPr/>
        </p:nvSpPr>
        <p:spPr>
          <a:xfrm>
            <a:off x="1182897" y="1491977"/>
            <a:ext cx="11274005" cy="740459"/>
          </a:xfrm>
          <a:prstGeom prst="rect">
            <a:avLst/>
          </a:prstGeom>
          <a:noFill/>
        </p:spPr>
        <p:txBody>
          <a:bodyPr wrap="square">
            <a:spAutoFit/>
          </a:bodyPr>
          <a:lstStyle/>
          <a:p>
            <a:pPr marL="161100" lvl="2">
              <a:lnSpc>
                <a:spcPct val="250000"/>
              </a:lnSpc>
              <a:spcBef>
                <a:spcPts val="500"/>
              </a:spcBef>
              <a:buClr>
                <a:schemeClr val="tx1"/>
              </a:buClr>
              <a:defRPr/>
            </a:pPr>
            <a:r>
              <a:rPr lang="en-US" sz="2000" b="1"/>
              <a:t>Get in touch </a:t>
            </a:r>
            <a:r>
              <a:rPr lang="en-US" sz="2000"/>
              <a:t>to start the discussion!</a:t>
            </a:r>
          </a:p>
        </p:txBody>
      </p:sp>
      <p:sp>
        <p:nvSpPr>
          <p:cNvPr id="8" name="TextBox 7">
            <a:extLst>
              <a:ext uri="{FF2B5EF4-FFF2-40B4-BE49-F238E27FC236}">
                <a16:creationId xmlns:a16="http://schemas.microsoft.com/office/drawing/2014/main" id="{6A453480-3F36-CE4D-FD46-AEA070C4E2C1}"/>
              </a:ext>
            </a:extLst>
          </p:cNvPr>
          <p:cNvSpPr txBox="1"/>
          <p:nvPr/>
        </p:nvSpPr>
        <p:spPr>
          <a:xfrm>
            <a:off x="1036322" y="2404541"/>
            <a:ext cx="10212512" cy="2862322"/>
          </a:xfrm>
          <a:prstGeom prst="rect">
            <a:avLst/>
          </a:prstGeom>
          <a:solidFill>
            <a:schemeClr val="bg1">
              <a:lumMod val="9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b="1"/>
          </a:p>
          <a:p>
            <a:endParaRPr lang="en-US" b="1"/>
          </a:p>
          <a:p>
            <a:endParaRPr lang="en-US" b="1"/>
          </a:p>
          <a:p>
            <a:endParaRPr lang="en-US" b="1"/>
          </a:p>
          <a:p>
            <a:endParaRPr lang="en-US" b="1"/>
          </a:p>
          <a:p>
            <a:endParaRPr lang="en-US" b="1"/>
          </a:p>
          <a:p>
            <a:endParaRPr lang="en-US" b="1"/>
          </a:p>
          <a:p>
            <a:endParaRPr lang="en-US" b="1"/>
          </a:p>
          <a:p>
            <a:endParaRPr lang="en-US" b="1"/>
          </a:p>
          <a:p>
            <a:endParaRPr lang="en-US" b="1"/>
          </a:p>
        </p:txBody>
      </p:sp>
      <p:sp>
        <p:nvSpPr>
          <p:cNvPr id="10" name="TextBox 9">
            <a:extLst>
              <a:ext uri="{FF2B5EF4-FFF2-40B4-BE49-F238E27FC236}">
                <a16:creationId xmlns:a16="http://schemas.microsoft.com/office/drawing/2014/main" id="{66A58DC5-15BC-0BCB-5691-A11AC63671D0}"/>
              </a:ext>
            </a:extLst>
          </p:cNvPr>
          <p:cNvSpPr txBox="1"/>
          <p:nvPr/>
        </p:nvSpPr>
        <p:spPr>
          <a:xfrm>
            <a:off x="2948347" y="3429000"/>
            <a:ext cx="2960042"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Paul Wilcock</a:t>
            </a:r>
          </a:p>
          <a:p>
            <a:r>
              <a:rPr lang="en-GB" sz="1400"/>
              <a:t>EPM Practice Director</a:t>
            </a:r>
          </a:p>
          <a:p>
            <a:endParaRPr lang="en-GB" sz="1400"/>
          </a:p>
          <a:p>
            <a:r>
              <a:rPr lang="en-US" sz="1400" i="1"/>
              <a:t>pwilcock@praestoconsulting.com</a:t>
            </a:r>
          </a:p>
        </p:txBody>
      </p:sp>
      <p:pic>
        <p:nvPicPr>
          <p:cNvPr id="13" name="Picture 12" descr="A person smiling at the camera&#10;&#10;AI-generated content may be incorrect.">
            <a:extLst>
              <a:ext uri="{FF2B5EF4-FFF2-40B4-BE49-F238E27FC236}">
                <a16:creationId xmlns:a16="http://schemas.microsoft.com/office/drawing/2014/main" id="{03664E42-A62F-CF82-E550-7DEA980BE3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2140" y="2936338"/>
            <a:ext cx="1728000" cy="1728000"/>
          </a:xfrm>
          <a:prstGeom prst="flowChartConnector">
            <a:avLst/>
          </a:prstGeom>
        </p:spPr>
      </p:pic>
      <p:sp>
        <p:nvSpPr>
          <p:cNvPr id="14" name="TextBox 13">
            <a:extLst>
              <a:ext uri="{FF2B5EF4-FFF2-40B4-BE49-F238E27FC236}">
                <a16:creationId xmlns:a16="http://schemas.microsoft.com/office/drawing/2014/main" id="{2DF85A35-5277-7AF0-D66D-DD39232FB22C}"/>
              </a:ext>
            </a:extLst>
          </p:cNvPr>
          <p:cNvSpPr txBox="1"/>
          <p:nvPr/>
        </p:nvSpPr>
        <p:spPr>
          <a:xfrm>
            <a:off x="8234324" y="3429000"/>
            <a:ext cx="3107419" cy="15081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Hélène </a:t>
            </a:r>
            <a:r>
              <a:rPr lang="en-US" b="1" err="1"/>
              <a:t>Napoly</a:t>
            </a:r>
            <a:endParaRPr lang="en-US" b="1"/>
          </a:p>
          <a:p>
            <a:r>
              <a:rPr lang="en-US" sz="1400"/>
              <a:t>Managing Director</a:t>
            </a:r>
          </a:p>
          <a:p>
            <a:r>
              <a:rPr lang="en-US" sz="1400" err="1"/>
              <a:t>Praesto</a:t>
            </a:r>
            <a:r>
              <a:rPr lang="en-US" sz="1400"/>
              <a:t> Consulting France</a:t>
            </a:r>
          </a:p>
          <a:p>
            <a:endParaRPr lang="en-US" sz="1400"/>
          </a:p>
          <a:p>
            <a:r>
              <a:rPr lang="en-US" sz="1400" i="1"/>
              <a:t>hnapoly@praestoconsulting.com</a:t>
            </a:r>
          </a:p>
          <a:p>
            <a:endParaRPr lang="en-US"/>
          </a:p>
        </p:txBody>
      </p:sp>
      <p:pic>
        <p:nvPicPr>
          <p:cNvPr id="15" name="Picture 14">
            <a:extLst>
              <a:ext uri="{FF2B5EF4-FFF2-40B4-BE49-F238E27FC236}">
                <a16:creationId xmlns:a16="http://schemas.microsoft.com/office/drawing/2014/main" id="{C09BB1D2-FD47-C194-7CCC-962955C44BC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906596" y="2936338"/>
            <a:ext cx="1819275" cy="1819275"/>
          </a:xfrm>
          <a:prstGeom prst="ellipse">
            <a:avLst/>
          </a:prstGeom>
          <a:ln w="190500" cap="rnd">
            <a:noFill/>
            <a:prstDash val="solid"/>
          </a:ln>
          <a:effectLst/>
        </p:spPr>
      </p:pic>
    </p:spTree>
    <p:extLst>
      <p:ext uri="{BB962C8B-B14F-4D97-AF65-F5344CB8AC3E}">
        <p14:creationId xmlns:p14="http://schemas.microsoft.com/office/powerpoint/2010/main" val="2058458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D02C3-F823-6DD9-3C8A-568EA843DF39}"/>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103F69D-9DAD-0E97-15FD-E980544536F3}"/>
              </a:ext>
            </a:extLst>
          </p:cNvPr>
          <p:cNvPicPr>
            <a:picLocks noChangeAspect="1"/>
          </p:cNvPicPr>
          <p:nvPr/>
        </p:nvPicPr>
        <p:blipFill>
          <a:blip r:embed="rId3"/>
          <a:stretch>
            <a:fillRect/>
          </a:stretch>
        </p:blipFill>
        <p:spPr>
          <a:xfrm>
            <a:off x="-1" y="36836"/>
            <a:ext cx="12237077" cy="6821164"/>
          </a:xfrm>
          <a:prstGeom prst="rect">
            <a:avLst/>
          </a:prstGeom>
        </p:spPr>
      </p:pic>
      <p:sp>
        <p:nvSpPr>
          <p:cNvPr id="5" name="Text Placeholder 4">
            <a:extLst>
              <a:ext uri="{FF2B5EF4-FFF2-40B4-BE49-F238E27FC236}">
                <a16:creationId xmlns:a16="http://schemas.microsoft.com/office/drawing/2014/main" id="{FC46B956-B335-8121-FEEC-5DEBE59B8285}"/>
              </a:ext>
            </a:extLst>
          </p:cNvPr>
          <p:cNvSpPr>
            <a:spLocks noGrp="1"/>
          </p:cNvSpPr>
          <p:nvPr>
            <p:ph type="body" sz="quarter" idx="13"/>
          </p:nvPr>
        </p:nvSpPr>
        <p:spPr>
          <a:xfrm>
            <a:off x="784661" y="1566360"/>
            <a:ext cx="7031282" cy="3963583"/>
          </a:xfrm>
          <a:solidFill>
            <a:srgbClr val="F4F2F1">
              <a:alpha val="22000"/>
            </a:srgbClr>
          </a:solidFill>
          <a:ln w="19050">
            <a:solidFill>
              <a:srgbClr val="0E2841"/>
            </a:solidFill>
          </a:ln>
        </p:spPr>
        <p:txBody>
          <a:bodyPr lIns="90000" anchor="ctr">
            <a:normAutofit/>
          </a:bodyPr>
          <a:lstStyle/>
          <a:p>
            <a:pPr lvl="1">
              <a:lnSpc>
                <a:spcPct val="160000"/>
              </a:lnSpc>
            </a:pPr>
            <a:r>
              <a:rPr lang="en-US" sz="1400" b="1">
                <a:solidFill>
                  <a:schemeClr val="tx1"/>
                </a:solidFill>
              </a:rPr>
              <a:t>A key player in a low-carbon Europe, Eiffage is one of the leading European construction and concessions companies. Operating across 8 business lines, organized into 4 divisions, and in 2024, achieved a revenue of 23.4 billion euros.</a:t>
            </a:r>
          </a:p>
          <a:p>
            <a:pPr lvl="1">
              <a:lnSpc>
                <a:spcPct val="160000"/>
              </a:lnSpc>
            </a:pPr>
            <a:r>
              <a:rPr lang="en-US" sz="1400" b="1">
                <a:solidFill>
                  <a:schemeClr val="tx1"/>
                </a:solidFill>
              </a:rPr>
              <a:t>Driven by their values, the group's 84,400 employees are fully committed to innovating, designing, building, maintaining, and renovating the cities and infrastructures of tomorrow.</a:t>
            </a:r>
          </a:p>
          <a:p>
            <a:pPr lvl="1">
              <a:lnSpc>
                <a:spcPct val="160000"/>
              </a:lnSpc>
            </a:pPr>
            <a:endParaRPr lang="en-US" sz="1400" b="1">
              <a:solidFill>
                <a:schemeClr val="tx1"/>
              </a:solidFill>
            </a:endParaRPr>
          </a:p>
          <a:p>
            <a:pPr marL="161100" lvl="2" algn="ctr">
              <a:buClr>
                <a:srgbClr val="00B050"/>
              </a:buClr>
              <a:defRPr/>
            </a:pPr>
            <a:r>
              <a:rPr lang="en-US" sz="1400" b="1">
                <a:solidFill>
                  <a:schemeClr val="bg1"/>
                </a:solidFill>
                <a:latin typeface="Montserrat" panose="00000500000000000000" pitchFamily="2" charset="0"/>
              </a:rPr>
              <a:t>“Our main role is to tap into an infinite and entirely renewable resource – our collective intelligence.”</a:t>
            </a:r>
          </a:p>
          <a:p>
            <a:pPr marL="504000" lvl="2" indent="-342900" algn="ctr">
              <a:buClr>
                <a:srgbClr val="00B050"/>
              </a:buClr>
              <a:buFont typeface="Wingdings" panose="05000000000000000000" pitchFamily="2" charset="2"/>
              <a:buChar char="ü"/>
              <a:defRPr/>
            </a:pPr>
            <a:r>
              <a:rPr lang="en-US" sz="1200" b="1">
                <a:solidFill>
                  <a:schemeClr val="bg1"/>
                </a:solidFill>
                <a:latin typeface="Montserrat" panose="00000500000000000000" pitchFamily="2" charset="0"/>
              </a:rPr>
              <a:t> - Benoit de </a:t>
            </a:r>
            <a:r>
              <a:rPr lang="en-US" sz="1200" b="1" err="1">
                <a:solidFill>
                  <a:schemeClr val="bg1"/>
                </a:solidFill>
                <a:latin typeface="Montserrat" panose="00000500000000000000" pitchFamily="2" charset="0"/>
              </a:rPr>
              <a:t>Ruffray</a:t>
            </a:r>
            <a:r>
              <a:rPr lang="en-US" sz="1200" b="1">
                <a:solidFill>
                  <a:schemeClr val="bg1"/>
                </a:solidFill>
                <a:latin typeface="Montserrat" panose="00000500000000000000" pitchFamily="2" charset="0"/>
              </a:rPr>
              <a:t> – Chairman and CE</a:t>
            </a:r>
            <a:endParaRPr lang="en-US" sz="1200" b="1" i="1">
              <a:solidFill>
                <a:schemeClr val="bg1"/>
              </a:solidFill>
              <a:latin typeface="+mn-lt"/>
            </a:endParaRPr>
          </a:p>
        </p:txBody>
      </p:sp>
      <p:sp>
        <p:nvSpPr>
          <p:cNvPr id="2" name="Text Placeholder 1">
            <a:extLst>
              <a:ext uri="{FF2B5EF4-FFF2-40B4-BE49-F238E27FC236}">
                <a16:creationId xmlns:a16="http://schemas.microsoft.com/office/drawing/2014/main" id="{F4F53BCF-628B-6378-BBEF-7487C602A9DE}"/>
              </a:ext>
            </a:extLst>
          </p:cNvPr>
          <p:cNvSpPr>
            <a:spLocks noGrp="1"/>
          </p:cNvSpPr>
          <p:nvPr>
            <p:ph type="body" sz="quarter" idx="10"/>
          </p:nvPr>
        </p:nvSpPr>
        <p:spPr>
          <a:xfrm>
            <a:off x="577638" y="921634"/>
            <a:ext cx="9274847" cy="567267"/>
          </a:xfrm>
        </p:spPr>
        <p:txBody>
          <a:bodyPr/>
          <a:lstStyle/>
          <a:p>
            <a:r>
              <a:rPr lang="en-GB" sz="4000" b="1" noProof="0">
                <a:latin typeface="+mj-lt"/>
              </a:rPr>
              <a:t> About Us</a:t>
            </a:r>
          </a:p>
        </p:txBody>
      </p:sp>
    </p:spTree>
    <p:extLst>
      <p:ext uri="{BB962C8B-B14F-4D97-AF65-F5344CB8AC3E}">
        <p14:creationId xmlns:p14="http://schemas.microsoft.com/office/powerpoint/2010/main" val="1923099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BEA95-BE0C-7BFF-9B5B-D2029454806C}"/>
            </a:ext>
          </a:extLst>
        </p:cNvPr>
        <p:cNvGrpSpPr/>
        <p:nvPr/>
      </p:nvGrpSpPr>
      <p:grpSpPr>
        <a:xfrm>
          <a:off x="0" y="0"/>
          <a:ext cx="0" cy="0"/>
          <a:chOff x="0" y="0"/>
          <a:chExt cx="0" cy="0"/>
        </a:xfrm>
      </p:grpSpPr>
      <p:sp>
        <p:nvSpPr>
          <p:cNvPr id="29" name="Rectangle 28">
            <a:extLst>
              <a:ext uri="{FF2B5EF4-FFF2-40B4-BE49-F238E27FC236}">
                <a16:creationId xmlns:a16="http://schemas.microsoft.com/office/drawing/2014/main" id="{92C89B1F-9B40-59FF-36D8-911DF66A1E77}"/>
              </a:ext>
            </a:extLst>
          </p:cNvPr>
          <p:cNvSpPr/>
          <p:nvPr/>
        </p:nvSpPr>
        <p:spPr>
          <a:xfrm>
            <a:off x="674741" y="1508761"/>
            <a:ext cx="4483026" cy="424978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40000" tIns="24000" rIns="168000" bIns="24000" rtlCol="0" anchor="ctr"/>
          <a:lstStyle/>
          <a:p>
            <a:pPr defTabSz="914446">
              <a:spcAft>
                <a:spcPts val="800"/>
              </a:spcAft>
              <a:defRPr/>
            </a:pPr>
            <a:r>
              <a:rPr lang="en-GB" sz="1400">
                <a:solidFill>
                  <a:schemeClr val="tx1"/>
                </a:solidFill>
                <a:latin typeface="Montserrat" panose="00000500000000000000" pitchFamily="2" charset="0"/>
              </a:rPr>
              <a:t>With deep expertise across the entire </a:t>
            </a:r>
            <a:r>
              <a:rPr lang="en-GB" sz="1400" b="1">
                <a:solidFill>
                  <a:schemeClr val="tx1"/>
                </a:solidFill>
                <a:latin typeface="Montserrat" panose="00000500000000000000" pitchFamily="2" charset="0"/>
              </a:rPr>
              <a:t>Oracle EPM Suite </a:t>
            </a:r>
            <a:r>
              <a:rPr lang="en-GB" sz="1400">
                <a:solidFill>
                  <a:schemeClr val="tx1"/>
                </a:solidFill>
                <a:latin typeface="Montserrat" panose="00000500000000000000" pitchFamily="2" charset="0"/>
              </a:rPr>
              <a:t>we provide end-to-end support to the CFO function </a:t>
            </a:r>
            <a:r>
              <a:rPr lang="en-US" sz="1400">
                <a:solidFill>
                  <a:schemeClr val="tx1"/>
                </a:solidFill>
                <a:latin typeface="Montserrat" panose="00000500000000000000" pitchFamily="2" charset="0"/>
                <a:ea typeface="+mn-lt"/>
                <a:cs typeface="+mn-lt"/>
              </a:rPr>
              <a:t>, implementing </a:t>
            </a:r>
            <a:r>
              <a:rPr lang="en-US" sz="1400">
                <a:solidFill>
                  <a:schemeClr val="tx1"/>
                </a:solidFill>
                <a:latin typeface="Montserrat" panose="00000500000000000000" pitchFamily="2" charset="0"/>
              </a:rPr>
              <a:t>purpose-built processes that </a:t>
            </a:r>
            <a:r>
              <a:rPr lang="en-US" sz="1400" b="1" err="1">
                <a:solidFill>
                  <a:schemeClr val="tx1"/>
                </a:solidFill>
                <a:latin typeface="Montserrat" panose="00000500000000000000" pitchFamily="2" charset="0"/>
              </a:rPr>
              <a:t>utilise</a:t>
            </a:r>
            <a:r>
              <a:rPr lang="en-US" sz="1400" b="1">
                <a:solidFill>
                  <a:schemeClr val="tx1"/>
                </a:solidFill>
                <a:latin typeface="Montserrat" panose="00000500000000000000" pitchFamily="2" charset="0"/>
              </a:rPr>
              <a:t> best practices</a:t>
            </a:r>
            <a:r>
              <a:rPr lang="en-US" sz="1400">
                <a:solidFill>
                  <a:schemeClr val="tx1"/>
                </a:solidFill>
                <a:latin typeface="Montserrat" panose="00000500000000000000" pitchFamily="2" charset="0"/>
              </a:rPr>
              <a:t>.</a:t>
            </a:r>
          </a:p>
          <a:p>
            <a:pPr defTabSz="914446">
              <a:spcAft>
                <a:spcPts val="800"/>
              </a:spcAft>
              <a:defRPr/>
            </a:pPr>
            <a:endParaRPr lang="en-US" sz="1400">
              <a:solidFill>
                <a:schemeClr val="tx1"/>
              </a:solidFill>
              <a:latin typeface="Montserrat" panose="00000500000000000000" pitchFamily="2" charset="0"/>
            </a:endParaRPr>
          </a:p>
          <a:p>
            <a:pPr defTabSz="914446">
              <a:spcAft>
                <a:spcPts val="800"/>
              </a:spcAft>
              <a:defRPr/>
            </a:pPr>
            <a:r>
              <a:rPr lang="en-US" sz="1400">
                <a:solidFill>
                  <a:schemeClr val="tx1"/>
                </a:solidFill>
                <a:latin typeface="Montserrat" panose="00000500000000000000" pitchFamily="2" charset="0"/>
              </a:rPr>
              <a:t>Our </a:t>
            </a:r>
            <a:r>
              <a:rPr lang="en-US" sz="1400" b="1">
                <a:solidFill>
                  <a:schemeClr val="tx1"/>
                </a:solidFill>
                <a:latin typeface="Montserrat" panose="00000500000000000000" pitchFamily="2" charset="0"/>
              </a:rPr>
              <a:t>diverse industry expertise</a:t>
            </a:r>
            <a:r>
              <a:rPr lang="en-US" sz="1400">
                <a:solidFill>
                  <a:schemeClr val="tx1"/>
                </a:solidFill>
                <a:latin typeface="Montserrat" panose="00000500000000000000" pitchFamily="2" charset="0"/>
              </a:rPr>
              <a:t>, </a:t>
            </a:r>
            <a:r>
              <a:rPr lang="en-US" sz="1400" b="1">
                <a:solidFill>
                  <a:schemeClr val="tx1"/>
                </a:solidFill>
                <a:latin typeface="Montserrat" panose="00000500000000000000" pitchFamily="2" charset="0"/>
              </a:rPr>
              <a:t>technical ability</a:t>
            </a:r>
            <a:r>
              <a:rPr lang="en-US" sz="1400">
                <a:solidFill>
                  <a:schemeClr val="tx1"/>
                </a:solidFill>
                <a:latin typeface="Montserrat" panose="00000500000000000000" pitchFamily="2" charset="0"/>
              </a:rPr>
              <a:t>, and agility enable us to leverage </a:t>
            </a:r>
            <a:r>
              <a:rPr lang="en-US" sz="1400" b="1">
                <a:solidFill>
                  <a:schemeClr val="tx1"/>
                </a:solidFill>
                <a:latin typeface="Montserrat" panose="00000500000000000000" pitchFamily="2" charset="0"/>
              </a:rPr>
              <a:t>world-class solutions</a:t>
            </a:r>
            <a:r>
              <a:rPr lang="en-US" sz="1400">
                <a:solidFill>
                  <a:schemeClr val="tx1"/>
                </a:solidFill>
                <a:latin typeface="Montserrat" panose="00000500000000000000" pitchFamily="2" charset="0"/>
              </a:rPr>
              <a:t>, empowering the Office of the CFO to make fast, informed decisions that drive growth, reduce risk, and increase profitability.</a:t>
            </a:r>
          </a:p>
          <a:p>
            <a:pPr defTabSz="914446">
              <a:spcAft>
                <a:spcPts val="800"/>
              </a:spcAft>
              <a:defRPr/>
            </a:pPr>
            <a:endParaRPr lang="en-GB" sz="1467">
              <a:solidFill>
                <a:prstClr val="black"/>
              </a:solidFill>
              <a:latin typeface="Montserrat" panose="00000500000000000000" pitchFamily="2" charset="0"/>
            </a:endParaRPr>
          </a:p>
          <a:p>
            <a:pPr defTabSz="914446">
              <a:spcAft>
                <a:spcPts val="800"/>
              </a:spcAft>
              <a:defRPr/>
            </a:pPr>
            <a:r>
              <a:rPr lang="en-GB" sz="1467" b="1">
                <a:solidFill>
                  <a:prstClr val="black"/>
                </a:solidFill>
                <a:latin typeface="Montserrat" panose="00000500000000000000" pitchFamily="2" charset="0"/>
              </a:rPr>
              <a:t>For Eiffage </a:t>
            </a:r>
            <a:r>
              <a:rPr lang="en-GB" sz="1467">
                <a:solidFill>
                  <a:prstClr val="black"/>
                </a:solidFill>
                <a:latin typeface="Montserrat" panose="00000500000000000000" pitchFamily="2" charset="0"/>
              </a:rPr>
              <a:t>our project team comprised deep tax reporting knowledge, technical expertise on the Oracle Tax Reporting process and many years of delivery experience.</a:t>
            </a:r>
            <a:endParaRPr lang="en-GB" sz="1400">
              <a:solidFill>
                <a:schemeClr val="tx1"/>
              </a:solidFill>
              <a:latin typeface="Montserrat" panose="00000500000000000000" pitchFamily="2" charset="0"/>
            </a:endParaRPr>
          </a:p>
        </p:txBody>
      </p:sp>
      <p:sp>
        <p:nvSpPr>
          <p:cNvPr id="2" name="Title 3">
            <a:extLst>
              <a:ext uri="{FF2B5EF4-FFF2-40B4-BE49-F238E27FC236}">
                <a16:creationId xmlns:a16="http://schemas.microsoft.com/office/drawing/2014/main" id="{8B5E5429-AA2C-E7FF-9B6F-2FF04A0ABAD7}"/>
              </a:ext>
            </a:extLst>
          </p:cNvPr>
          <p:cNvSpPr txBox="1">
            <a:spLocks/>
          </p:cNvSpPr>
          <p:nvPr/>
        </p:nvSpPr>
        <p:spPr>
          <a:xfrm>
            <a:off x="524694" y="361482"/>
            <a:ext cx="8392200" cy="76577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914446">
              <a:defRPr/>
            </a:pPr>
            <a:r>
              <a:rPr lang="en-GB" sz="3200" err="1">
                <a:solidFill>
                  <a:srgbClr val="AD1413"/>
                </a:solidFill>
                <a:latin typeface="Montserrat" panose="00000500000000000000" pitchFamily="2" charset="0"/>
              </a:rPr>
              <a:t>Praesto</a:t>
            </a:r>
            <a:r>
              <a:rPr lang="en-GB" sz="3200">
                <a:solidFill>
                  <a:srgbClr val="AD1413"/>
                </a:solidFill>
                <a:latin typeface="Montserrat" panose="00000500000000000000" pitchFamily="2" charset="0"/>
              </a:rPr>
              <a:t> Consulting: About Us</a:t>
            </a:r>
          </a:p>
        </p:txBody>
      </p:sp>
      <p:pic>
        <p:nvPicPr>
          <p:cNvPr id="34" name="Picture 33" descr="A red square with white text&#10;&#10;AI-generated content may be incorrect.">
            <a:extLst>
              <a:ext uri="{FF2B5EF4-FFF2-40B4-BE49-F238E27FC236}">
                <a16:creationId xmlns:a16="http://schemas.microsoft.com/office/drawing/2014/main" id="{E2FB733C-B2D9-5ACF-980C-369E24F560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98210" y="6064210"/>
            <a:ext cx="793790" cy="793790"/>
          </a:xfrm>
          <a:prstGeom prst="rect">
            <a:avLst/>
          </a:prstGeom>
        </p:spPr>
      </p:pic>
      <p:sp>
        <p:nvSpPr>
          <p:cNvPr id="93" name="Text Placeholder 2">
            <a:extLst>
              <a:ext uri="{FF2B5EF4-FFF2-40B4-BE49-F238E27FC236}">
                <a16:creationId xmlns:a16="http://schemas.microsoft.com/office/drawing/2014/main" id="{03E3BD4C-0E23-73B6-5AB6-450912CEC627}"/>
              </a:ext>
            </a:extLst>
          </p:cNvPr>
          <p:cNvSpPr txBox="1">
            <a:spLocks/>
          </p:cNvSpPr>
          <p:nvPr/>
        </p:nvSpPr>
        <p:spPr>
          <a:xfrm>
            <a:off x="1091521" y="793391"/>
            <a:ext cx="9498785" cy="297479"/>
          </a:xfrm>
          <a:prstGeom prst="rect">
            <a:avLst/>
          </a:prstGeom>
        </p:spPr>
        <p:txBody>
          <a:bodyPr vert="horz" lIns="60960" tIns="30480" rIns="60960" bIns="30480" rtlCol="0">
            <a:noAutofit/>
          </a:bodyPr>
          <a:lstStyle>
            <a:lvl1pPr marL="0" indent="0" algn="l" defTabSz="914400" rtl="0" eaLnBrk="1" latinLnBrk="0" hangingPunct="1">
              <a:lnSpc>
                <a:spcPts val="3999"/>
              </a:lnSpc>
              <a:spcBef>
                <a:spcPct val="20000"/>
              </a:spcBef>
              <a:buFont typeface="Arial" pitchFamily="34" charset="0"/>
              <a:buNone/>
              <a:defRPr lang="en-US" sz="1999" b="1" kern="1200" spc="-19" dirty="0" smtClean="0">
                <a:solidFill>
                  <a:srgbClr val="AD1413"/>
                </a:solidFill>
                <a:latin typeface="Montserrat"/>
                <a:ea typeface="+mn-ea"/>
                <a:cs typeface="+mn-cs"/>
              </a:defRPr>
            </a:lvl1pPr>
            <a:lvl2pPr marL="0" indent="-285750" algn="l" defTabSz="914400" rtl="0" eaLnBrk="1" latinLnBrk="0" hangingPunct="1">
              <a:lnSpc>
                <a:spcPts val="3999"/>
              </a:lnSpc>
              <a:spcBef>
                <a:spcPct val="20000"/>
              </a:spcBef>
              <a:buFont typeface="Arial" pitchFamily="34" charset="0"/>
              <a:buChar char="–"/>
              <a:defRPr lang="en-US" sz="1999" b="1" kern="1200" spc="-19" dirty="0" smtClean="0">
                <a:solidFill>
                  <a:srgbClr val="AD1413"/>
                </a:solidFill>
                <a:latin typeface="Montserrat"/>
                <a:ea typeface="+mn-ea"/>
                <a:cs typeface="+mn-cs"/>
              </a:defRPr>
            </a:lvl2pPr>
            <a:lvl3pPr marL="0" indent="-228600" algn="l" defTabSz="914400" rtl="0" eaLnBrk="1" latinLnBrk="0" hangingPunct="1">
              <a:lnSpc>
                <a:spcPts val="3999"/>
              </a:lnSpc>
              <a:spcBef>
                <a:spcPct val="20000"/>
              </a:spcBef>
              <a:buFont typeface="Arial" pitchFamily="34" charset="0"/>
              <a:buChar char="•"/>
              <a:defRPr lang="en-US" sz="1999" b="1" kern="1200" spc="-19" dirty="0" smtClean="0">
                <a:solidFill>
                  <a:srgbClr val="AD1413"/>
                </a:solidFill>
                <a:latin typeface="Montserrat"/>
                <a:ea typeface="+mn-ea"/>
                <a:cs typeface="+mn-cs"/>
              </a:defRPr>
            </a:lvl3pPr>
            <a:lvl4pPr marL="0" indent="-228600" algn="l" defTabSz="914400" rtl="0" eaLnBrk="1" latinLnBrk="0" hangingPunct="1">
              <a:lnSpc>
                <a:spcPts val="3999"/>
              </a:lnSpc>
              <a:spcBef>
                <a:spcPct val="20000"/>
              </a:spcBef>
              <a:buFont typeface="Arial" pitchFamily="34" charset="0"/>
              <a:buChar char="–"/>
              <a:defRPr lang="en-US" sz="1999" b="1" kern="1200" spc="-19" dirty="0" smtClean="0">
                <a:solidFill>
                  <a:srgbClr val="AD1413"/>
                </a:solidFill>
                <a:latin typeface="Montserrat"/>
                <a:ea typeface="+mn-ea"/>
                <a:cs typeface="+mn-cs"/>
              </a:defRPr>
            </a:lvl4pPr>
            <a:lvl5pPr marL="0" indent="-228600" algn="l" defTabSz="914400" rtl="0" eaLnBrk="1" latinLnBrk="0" hangingPunct="1">
              <a:lnSpc>
                <a:spcPts val="3999"/>
              </a:lnSpc>
              <a:spcBef>
                <a:spcPct val="20000"/>
              </a:spcBef>
              <a:buFont typeface="Arial" pitchFamily="34" charset="0"/>
              <a:buChar char="»"/>
              <a:defRPr lang="en-US" sz="1999" b="1" kern="1200" spc="-19" dirty="0">
                <a:solidFill>
                  <a:srgbClr val="AD1413"/>
                </a:solidFill>
                <a:latin typeface="Montserra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609630">
              <a:lnSpc>
                <a:spcPct val="100000"/>
              </a:lnSpc>
              <a:defRPr/>
            </a:pPr>
            <a:r>
              <a:rPr lang="en-GB" sz="1600" b="0" spc="-13">
                <a:solidFill>
                  <a:prstClr val="black"/>
                </a:solidFill>
                <a:latin typeface="Montserrat" panose="00000500000000000000" pitchFamily="2" charset="0"/>
              </a:rPr>
              <a:t>Specialists in </a:t>
            </a:r>
            <a:r>
              <a:rPr lang="en-GB" sz="1600" spc="-13">
                <a:solidFill>
                  <a:prstClr val="black"/>
                </a:solidFill>
                <a:latin typeface="Montserrat" panose="00000500000000000000" pitchFamily="2" charset="0"/>
              </a:rPr>
              <a:t>Enterprise Performance Management</a:t>
            </a:r>
          </a:p>
        </p:txBody>
      </p:sp>
      <p:grpSp>
        <p:nvGrpSpPr>
          <p:cNvPr id="6" name="Group 5">
            <a:extLst>
              <a:ext uri="{FF2B5EF4-FFF2-40B4-BE49-F238E27FC236}">
                <a16:creationId xmlns:a16="http://schemas.microsoft.com/office/drawing/2014/main" id="{B36FE506-41D0-7FF5-42F5-8189E99ED632}"/>
              </a:ext>
            </a:extLst>
          </p:cNvPr>
          <p:cNvGrpSpPr/>
          <p:nvPr/>
        </p:nvGrpSpPr>
        <p:grpSpPr>
          <a:xfrm>
            <a:off x="5444423" y="1508760"/>
            <a:ext cx="6115399" cy="4348634"/>
            <a:chOff x="8166635" y="2263139"/>
            <a:chExt cx="9173098" cy="6522951"/>
          </a:xfrm>
        </p:grpSpPr>
        <p:pic>
          <p:nvPicPr>
            <p:cNvPr id="95" name="Picture 94" descr="A colorful smoke in water&#10;&#10;AI-generated content may be incorrect.">
              <a:extLst>
                <a:ext uri="{FF2B5EF4-FFF2-40B4-BE49-F238E27FC236}">
                  <a16:creationId xmlns:a16="http://schemas.microsoft.com/office/drawing/2014/main" id="{45258BB1-DB43-88FC-A062-CFF2F99020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75102" y="2397737"/>
              <a:ext cx="9100787" cy="6067191"/>
            </a:xfrm>
            <a:prstGeom prst="rect">
              <a:avLst/>
            </a:prstGeom>
            <a:solidFill>
              <a:schemeClr val="bg1">
                <a:alpha val="24000"/>
              </a:schemeClr>
            </a:solidFill>
          </p:spPr>
        </p:pic>
        <p:sp>
          <p:nvSpPr>
            <p:cNvPr id="96" name="Rectangle 95">
              <a:extLst>
                <a:ext uri="{FF2B5EF4-FFF2-40B4-BE49-F238E27FC236}">
                  <a16:creationId xmlns:a16="http://schemas.microsoft.com/office/drawing/2014/main" id="{9F798BDA-B34F-4C18-CDAF-EB0C88418C20}"/>
                </a:ext>
              </a:extLst>
            </p:cNvPr>
            <p:cNvSpPr/>
            <p:nvPr/>
          </p:nvSpPr>
          <p:spPr>
            <a:xfrm>
              <a:off x="8166635" y="2480733"/>
              <a:ext cx="9173098" cy="5681134"/>
            </a:xfrm>
            <a:prstGeom prst="rect">
              <a:avLst/>
            </a:prstGeom>
            <a:solidFill>
              <a:schemeClr val="bg1">
                <a:alpha val="5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defRPr/>
              </a:pPr>
              <a:endParaRPr lang="en-GB" sz="1200">
                <a:solidFill>
                  <a:prstClr val="white"/>
                </a:solidFill>
                <a:latin typeface="Aptos"/>
              </a:endParaRPr>
            </a:p>
          </p:txBody>
        </p:sp>
        <p:grpSp>
          <p:nvGrpSpPr>
            <p:cNvPr id="107" name="Group 106">
              <a:extLst>
                <a:ext uri="{FF2B5EF4-FFF2-40B4-BE49-F238E27FC236}">
                  <a16:creationId xmlns:a16="http://schemas.microsoft.com/office/drawing/2014/main" id="{3845BAB4-B658-FE46-A8A0-E6B0921D3832}"/>
                </a:ext>
              </a:extLst>
            </p:cNvPr>
            <p:cNvGrpSpPr/>
            <p:nvPr/>
          </p:nvGrpSpPr>
          <p:grpSpPr>
            <a:xfrm>
              <a:off x="9949136" y="2691620"/>
              <a:ext cx="5552718" cy="5580000"/>
              <a:chOff x="9949136" y="2691620"/>
              <a:chExt cx="5552718" cy="5580000"/>
            </a:xfrm>
          </p:grpSpPr>
          <p:sp>
            <p:nvSpPr>
              <p:cNvPr id="98" name="Circle: Hollow 97">
                <a:extLst>
                  <a:ext uri="{FF2B5EF4-FFF2-40B4-BE49-F238E27FC236}">
                    <a16:creationId xmlns:a16="http://schemas.microsoft.com/office/drawing/2014/main" id="{C498EFAE-E45E-8B27-75EA-FF7B943E7D35}"/>
                  </a:ext>
                </a:extLst>
              </p:cNvPr>
              <p:cNvSpPr>
                <a:spLocks noChangeAspect="1"/>
              </p:cNvSpPr>
              <p:nvPr/>
            </p:nvSpPr>
            <p:spPr>
              <a:xfrm>
                <a:off x="10147136" y="2889620"/>
                <a:ext cx="5158654" cy="5184000"/>
              </a:xfrm>
              <a:prstGeom prst="donut">
                <a:avLst>
                  <a:gd name="adj" fmla="val 6210"/>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defRPr/>
                </a:pPr>
                <a:endParaRPr lang="en-GB" sz="1200">
                  <a:solidFill>
                    <a:prstClr val="black"/>
                  </a:solidFill>
                  <a:latin typeface="Aptos"/>
                </a:endParaRPr>
              </a:p>
            </p:txBody>
          </p:sp>
          <p:sp>
            <p:nvSpPr>
              <p:cNvPr id="100" name="Circle: Hollow 99">
                <a:extLst>
                  <a:ext uri="{FF2B5EF4-FFF2-40B4-BE49-F238E27FC236}">
                    <a16:creationId xmlns:a16="http://schemas.microsoft.com/office/drawing/2014/main" id="{CC979240-4D0B-5731-302F-17B9A9C3C9BD}"/>
                  </a:ext>
                </a:extLst>
              </p:cNvPr>
              <p:cNvSpPr>
                <a:spLocks noChangeAspect="1"/>
              </p:cNvSpPr>
              <p:nvPr/>
            </p:nvSpPr>
            <p:spPr>
              <a:xfrm>
                <a:off x="10435136" y="3177620"/>
                <a:ext cx="4585470" cy="4608000"/>
              </a:xfrm>
              <a:prstGeom prst="donut">
                <a:avLst>
                  <a:gd name="adj" fmla="val 5523"/>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defRPr/>
                </a:pPr>
                <a:endParaRPr lang="en-GB" sz="1200">
                  <a:solidFill>
                    <a:prstClr val="black"/>
                  </a:solidFill>
                  <a:latin typeface="Aptos"/>
                </a:endParaRPr>
              </a:p>
            </p:txBody>
          </p:sp>
          <p:sp>
            <p:nvSpPr>
              <p:cNvPr id="101" name="Circle: Hollow 100">
                <a:extLst>
                  <a:ext uri="{FF2B5EF4-FFF2-40B4-BE49-F238E27FC236}">
                    <a16:creationId xmlns:a16="http://schemas.microsoft.com/office/drawing/2014/main" id="{13AB32FE-62F0-4409-C8FA-FE023E1F5B46}"/>
                  </a:ext>
                </a:extLst>
              </p:cNvPr>
              <p:cNvSpPr>
                <a:spLocks noChangeAspect="1"/>
              </p:cNvSpPr>
              <p:nvPr/>
            </p:nvSpPr>
            <p:spPr>
              <a:xfrm>
                <a:off x="9949136" y="2691620"/>
                <a:ext cx="5552718" cy="5580000"/>
              </a:xfrm>
              <a:prstGeom prst="donut">
                <a:avLst>
                  <a:gd name="adj" fmla="val 4518"/>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defRPr/>
                </a:pPr>
                <a:endParaRPr lang="en-GB" sz="1200">
                  <a:solidFill>
                    <a:prstClr val="black"/>
                  </a:solidFill>
                  <a:latin typeface="Aptos"/>
                </a:endParaRPr>
              </a:p>
            </p:txBody>
          </p:sp>
        </p:grpSp>
        <p:sp>
          <p:nvSpPr>
            <p:cNvPr id="83" name="Flowchart: Connector 82">
              <a:extLst>
                <a:ext uri="{FF2B5EF4-FFF2-40B4-BE49-F238E27FC236}">
                  <a16:creationId xmlns:a16="http://schemas.microsoft.com/office/drawing/2014/main" id="{34B8B0EE-D9B8-F8AE-0968-BBD651ACDCCF}"/>
                </a:ext>
              </a:extLst>
            </p:cNvPr>
            <p:cNvSpPr>
              <a:spLocks noChangeAspect="1"/>
            </p:cNvSpPr>
            <p:nvPr/>
          </p:nvSpPr>
          <p:spPr>
            <a:xfrm>
              <a:off x="10819279" y="3555255"/>
              <a:ext cx="3852000" cy="3852000"/>
            </a:xfrm>
            <a:prstGeom prst="flowChartConnector">
              <a:avLst/>
            </a:prstGeom>
            <a:solidFill>
              <a:srgbClr val="F2F2F2">
                <a:alpha val="4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216000" rIns="216000" rtlCol="0" anchor="ctr"/>
            <a:lstStyle/>
            <a:p>
              <a:pPr algn="ctr" defTabSz="609630">
                <a:defRPr/>
              </a:pPr>
              <a:r>
                <a:rPr lang="en-GB" sz="1333">
                  <a:solidFill>
                    <a:sysClr val="windowText" lastClr="000000"/>
                  </a:solidFill>
                  <a:latin typeface="Montserrat" panose="00000500000000000000" pitchFamily="2" charset="0"/>
                </a:rPr>
                <a:t>Start anywhere, deploy at your own pace</a:t>
              </a:r>
            </a:p>
          </p:txBody>
        </p:sp>
        <p:grpSp>
          <p:nvGrpSpPr>
            <p:cNvPr id="86" name="Group 85">
              <a:extLst>
                <a:ext uri="{FF2B5EF4-FFF2-40B4-BE49-F238E27FC236}">
                  <a16:creationId xmlns:a16="http://schemas.microsoft.com/office/drawing/2014/main" id="{F7AD78F9-F5E9-AAE7-C43F-8E1DB4D521F8}"/>
                </a:ext>
              </a:extLst>
            </p:cNvPr>
            <p:cNvGrpSpPr/>
            <p:nvPr/>
          </p:nvGrpSpPr>
          <p:grpSpPr>
            <a:xfrm>
              <a:off x="11880132" y="2263139"/>
              <a:ext cx="1692000" cy="1692000"/>
              <a:chOff x="11880132" y="2263139"/>
              <a:chExt cx="1692000" cy="1692000"/>
            </a:xfrm>
          </p:grpSpPr>
          <p:sp>
            <p:nvSpPr>
              <p:cNvPr id="12" name="Flowchart: Connector 11">
                <a:extLst>
                  <a:ext uri="{FF2B5EF4-FFF2-40B4-BE49-F238E27FC236}">
                    <a16:creationId xmlns:a16="http://schemas.microsoft.com/office/drawing/2014/main" id="{F4A60F9E-1012-6C81-4C41-846816666CD8}"/>
                  </a:ext>
                </a:extLst>
              </p:cNvPr>
              <p:cNvSpPr>
                <a:spLocks noChangeAspect="1"/>
              </p:cNvSpPr>
              <p:nvPr/>
            </p:nvSpPr>
            <p:spPr>
              <a:xfrm>
                <a:off x="11880132" y="2263139"/>
                <a:ext cx="1692000" cy="1692000"/>
              </a:xfrm>
              <a:prstGeom prst="flowChartConnector">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336000" rtlCol="0" anchor="ctr"/>
              <a:lstStyle/>
              <a:p>
                <a:pPr algn="ctr" defTabSz="609630">
                  <a:defRPr/>
                </a:pPr>
                <a:r>
                  <a:rPr lang="en-GB" sz="800" b="1">
                    <a:solidFill>
                      <a:prstClr val="white"/>
                    </a:solidFill>
                    <a:latin typeface="Aptos"/>
                  </a:rPr>
                  <a:t>Planning &amp; Forecasting</a:t>
                </a:r>
              </a:p>
            </p:txBody>
          </p:sp>
          <p:pic>
            <p:nvPicPr>
              <p:cNvPr id="20" name="Graphic 19" descr="Thought bubble with solid fill">
                <a:extLst>
                  <a:ext uri="{FF2B5EF4-FFF2-40B4-BE49-F238E27FC236}">
                    <a16:creationId xmlns:a16="http://schemas.microsoft.com/office/drawing/2014/main" id="{D3293D7A-C660-1E6B-0D1A-4CEEF75F3D6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365496" y="2346307"/>
                <a:ext cx="720000" cy="720000"/>
              </a:xfrm>
              <a:prstGeom prst="rect">
                <a:avLst/>
              </a:prstGeom>
            </p:spPr>
          </p:pic>
        </p:grpSp>
        <p:grpSp>
          <p:nvGrpSpPr>
            <p:cNvPr id="87" name="Group 86">
              <a:extLst>
                <a:ext uri="{FF2B5EF4-FFF2-40B4-BE49-F238E27FC236}">
                  <a16:creationId xmlns:a16="http://schemas.microsoft.com/office/drawing/2014/main" id="{6C4174C9-3DDC-3D30-0B4F-01570C704475}"/>
                </a:ext>
              </a:extLst>
            </p:cNvPr>
            <p:cNvGrpSpPr/>
            <p:nvPr/>
          </p:nvGrpSpPr>
          <p:grpSpPr>
            <a:xfrm>
              <a:off x="13578128" y="2956755"/>
              <a:ext cx="1692000" cy="1692000"/>
              <a:chOff x="13578128" y="2956755"/>
              <a:chExt cx="1692000" cy="1692000"/>
            </a:xfrm>
          </p:grpSpPr>
          <p:sp>
            <p:nvSpPr>
              <p:cNvPr id="11" name="Flowchart: Connector 10">
                <a:extLst>
                  <a:ext uri="{FF2B5EF4-FFF2-40B4-BE49-F238E27FC236}">
                    <a16:creationId xmlns:a16="http://schemas.microsoft.com/office/drawing/2014/main" id="{3D53976D-805E-FFE8-748C-B92F0332F195}"/>
                  </a:ext>
                </a:extLst>
              </p:cNvPr>
              <p:cNvSpPr>
                <a:spLocks noChangeAspect="1"/>
              </p:cNvSpPr>
              <p:nvPr/>
            </p:nvSpPr>
            <p:spPr>
              <a:xfrm>
                <a:off x="13578128" y="2956755"/>
                <a:ext cx="1692000" cy="1692000"/>
              </a:xfrm>
              <a:prstGeom prst="flowChartConnector">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336000" rtlCol="0" anchor="ctr"/>
              <a:lstStyle/>
              <a:p>
                <a:pPr algn="ctr" defTabSz="609630">
                  <a:defRPr/>
                </a:pPr>
                <a:r>
                  <a:rPr lang="en-GB" sz="800" b="1">
                    <a:solidFill>
                      <a:prstClr val="white"/>
                    </a:solidFill>
                    <a:latin typeface="Aptos"/>
                  </a:rPr>
                  <a:t>Profitability &amp; Cost Management</a:t>
                </a:r>
              </a:p>
            </p:txBody>
          </p:sp>
          <p:pic>
            <p:nvPicPr>
              <p:cNvPr id="22" name="Graphic 21" descr="Pie chart with solid fill">
                <a:extLst>
                  <a:ext uri="{FF2B5EF4-FFF2-40B4-BE49-F238E27FC236}">
                    <a16:creationId xmlns:a16="http://schemas.microsoft.com/office/drawing/2014/main" id="{23AA93D5-D254-2D35-3ECE-DE63879FD25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098139" y="3075204"/>
                <a:ext cx="612000" cy="612000"/>
              </a:xfrm>
              <a:prstGeom prst="rect">
                <a:avLst/>
              </a:prstGeom>
            </p:spPr>
          </p:pic>
        </p:grpSp>
        <p:grpSp>
          <p:nvGrpSpPr>
            <p:cNvPr id="88" name="Group 87">
              <a:extLst>
                <a:ext uri="{FF2B5EF4-FFF2-40B4-BE49-F238E27FC236}">
                  <a16:creationId xmlns:a16="http://schemas.microsoft.com/office/drawing/2014/main" id="{12346C5C-B091-6D19-E1D5-F8056DB95016}"/>
                </a:ext>
              </a:extLst>
            </p:cNvPr>
            <p:cNvGrpSpPr/>
            <p:nvPr/>
          </p:nvGrpSpPr>
          <p:grpSpPr>
            <a:xfrm>
              <a:off x="14291990" y="4621755"/>
              <a:ext cx="1692000" cy="1692000"/>
              <a:chOff x="14291990" y="4621755"/>
              <a:chExt cx="1692000" cy="1692000"/>
            </a:xfrm>
          </p:grpSpPr>
          <p:sp>
            <p:nvSpPr>
              <p:cNvPr id="10" name="Flowchart: Connector 9">
                <a:extLst>
                  <a:ext uri="{FF2B5EF4-FFF2-40B4-BE49-F238E27FC236}">
                    <a16:creationId xmlns:a16="http://schemas.microsoft.com/office/drawing/2014/main" id="{71583AC2-EBF9-2AEB-3139-3B619BD3160A}"/>
                  </a:ext>
                </a:extLst>
              </p:cNvPr>
              <p:cNvSpPr>
                <a:spLocks noChangeAspect="1"/>
              </p:cNvSpPr>
              <p:nvPr/>
            </p:nvSpPr>
            <p:spPr>
              <a:xfrm>
                <a:off x="14291990" y="4621755"/>
                <a:ext cx="1692000" cy="1692000"/>
              </a:xfrm>
              <a:prstGeom prst="flowChartConnector">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336000" rtlCol="0" anchor="ctr"/>
              <a:lstStyle/>
              <a:p>
                <a:pPr algn="ctr" defTabSz="609630">
                  <a:defRPr/>
                </a:pPr>
                <a:r>
                  <a:rPr lang="en-GB" sz="800" b="1">
                    <a:solidFill>
                      <a:prstClr val="white"/>
                    </a:solidFill>
                    <a:latin typeface="Aptos"/>
                  </a:rPr>
                  <a:t>Freeform</a:t>
                </a:r>
              </a:p>
            </p:txBody>
          </p:sp>
          <p:pic>
            <p:nvPicPr>
              <p:cNvPr id="26" name="Graphic 25" descr="Pinch Zoom In with solid fill">
                <a:extLst>
                  <a:ext uri="{FF2B5EF4-FFF2-40B4-BE49-F238E27FC236}">
                    <a16:creationId xmlns:a16="http://schemas.microsoft.com/office/drawing/2014/main" id="{03A088C8-CEB0-E7F1-6E7B-5AFE4A4C3D9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4768630" y="4852858"/>
                <a:ext cx="684000" cy="684000"/>
              </a:xfrm>
              <a:prstGeom prst="rect">
                <a:avLst/>
              </a:prstGeom>
            </p:spPr>
          </p:pic>
        </p:grpSp>
        <p:grpSp>
          <p:nvGrpSpPr>
            <p:cNvPr id="3" name="Group 2">
              <a:extLst>
                <a:ext uri="{FF2B5EF4-FFF2-40B4-BE49-F238E27FC236}">
                  <a16:creationId xmlns:a16="http://schemas.microsoft.com/office/drawing/2014/main" id="{0B0433E8-16F9-9CD0-1B24-FD340DAC09BB}"/>
                </a:ext>
              </a:extLst>
            </p:cNvPr>
            <p:cNvGrpSpPr/>
            <p:nvPr/>
          </p:nvGrpSpPr>
          <p:grpSpPr>
            <a:xfrm>
              <a:off x="13578128" y="6394755"/>
              <a:ext cx="1692000" cy="1692000"/>
              <a:chOff x="13578128" y="6394755"/>
              <a:chExt cx="1692000" cy="1692000"/>
            </a:xfrm>
          </p:grpSpPr>
          <p:sp>
            <p:nvSpPr>
              <p:cNvPr id="9" name="Flowchart: Connector 8">
                <a:extLst>
                  <a:ext uri="{FF2B5EF4-FFF2-40B4-BE49-F238E27FC236}">
                    <a16:creationId xmlns:a16="http://schemas.microsoft.com/office/drawing/2014/main" id="{1EE126BD-5AB5-E46A-D925-99FC2E3F4F7B}"/>
                  </a:ext>
                </a:extLst>
              </p:cNvPr>
              <p:cNvSpPr>
                <a:spLocks noChangeAspect="1"/>
              </p:cNvSpPr>
              <p:nvPr/>
            </p:nvSpPr>
            <p:spPr>
              <a:xfrm>
                <a:off x="13578128" y="6394755"/>
                <a:ext cx="1692000" cy="1692000"/>
              </a:xfrm>
              <a:prstGeom prst="flowChartConnector">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4000" tIns="336000" rIns="24000" rtlCol="0" anchor="ctr"/>
              <a:lstStyle/>
              <a:p>
                <a:pPr algn="ctr" defTabSz="609630">
                  <a:defRPr/>
                </a:pPr>
                <a:r>
                  <a:rPr lang="en-GB" sz="800" b="1">
                    <a:solidFill>
                      <a:prstClr val="white"/>
                    </a:solidFill>
                    <a:latin typeface="Aptos"/>
                  </a:rPr>
                  <a:t>Consolidation &amp; Close</a:t>
                </a:r>
              </a:p>
            </p:txBody>
          </p:sp>
          <p:grpSp>
            <p:nvGrpSpPr>
              <p:cNvPr id="37" name="Group 36">
                <a:extLst>
                  <a:ext uri="{FF2B5EF4-FFF2-40B4-BE49-F238E27FC236}">
                    <a16:creationId xmlns:a16="http://schemas.microsoft.com/office/drawing/2014/main" id="{1AA25E8C-6A53-AA84-2607-B403E088D512}"/>
                  </a:ext>
                </a:extLst>
              </p:cNvPr>
              <p:cNvGrpSpPr/>
              <p:nvPr/>
            </p:nvGrpSpPr>
            <p:grpSpPr>
              <a:xfrm>
                <a:off x="13957660" y="6396975"/>
                <a:ext cx="914400" cy="914400"/>
                <a:chOff x="13977945" y="6346068"/>
                <a:chExt cx="914400" cy="914400"/>
              </a:xfrm>
            </p:grpSpPr>
            <p:pic>
              <p:nvPicPr>
                <p:cNvPr id="28" name="Graphic 27" descr="Arrow circle outline">
                  <a:extLst>
                    <a:ext uri="{FF2B5EF4-FFF2-40B4-BE49-F238E27FC236}">
                      <a16:creationId xmlns:a16="http://schemas.microsoft.com/office/drawing/2014/main" id="{D0A0E7F2-08E6-4712-28BD-500632FC41A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3977945" y="6346068"/>
                  <a:ext cx="914400" cy="914400"/>
                </a:xfrm>
                <a:prstGeom prst="rect">
                  <a:avLst/>
                </a:prstGeom>
              </p:spPr>
            </p:pic>
            <p:pic>
              <p:nvPicPr>
                <p:cNvPr id="35" name="Graphic 34" descr="Single gear with solid fill">
                  <a:extLst>
                    <a:ext uri="{FF2B5EF4-FFF2-40B4-BE49-F238E27FC236}">
                      <a16:creationId xmlns:a16="http://schemas.microsoft.com/office/drawing/2014/main" id="{62AC711F-2698-79BD-9902-EC8CBD00D8F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4230868" y="6575545"/>
                  <a:ext cx="432000" cy="432000"/>
                </a:xfrm>
                <a:prstGeom prst="rect">
                  <a:avLst/>
                </a:prstGeom>
              </p:spPr>
            </p:pic>
          </p:grpSp>
        </p:grpSp>
        <p:grpSp>
          <p:nvGrpSpPr>
            <p:cNvPr id="90" name="Group 89">
              <a:extLst>
                <a:ext uri="{FF2B5EF4-FFF2-40B4-BE49-F238E27FC236}">
                  <a16:creationId xmlns:a16="http://schemas.microsoft.com/office/drawing/2014/main" id="{0E2F7E9B-D756-B634-9E25-F60E0261E044}"/>
                </a:ext>
              </a:extLst>
            </p:cNvPr>
            <p:cNvGrpSpPr/>
            <p:nvPr/>
          </p:nvGrpSpPr>
          <p:grpSpPr>
            <a:xfrm>
              <a:off x="11880132" y="7094090"/>
              <a:ext cx="1692000" cy="1692000"/>
              <a:chOff x="11880132" y="7094090"/>
              <a:chExt cx="1692000" cy="1692000"/>
            </a:xfrm>
          </p:grpSpPr>
          <p:sp>
            <p:nvSpPr>
              <p:cNvPr id="8" name="Flowchart: Connector 7">
                <a:extLst>
                  <a:ext uri="{FF2B5EF4-FFF2-40B4-BE49-F238E27FC236}">
                    <a16:creationId xmlns:a16="http://schemas.microsoft.com/office/drawing/2014/main" id="{4473B17E-F6A2-9D70-68E0-3619084711E0}"/>
                  </a:ext>
                </a:extLst>
              </p:cNvPr>
              <p:cNvSpPr>
                <a:spLocks noChangeAspect="1"/>
              </p:cNvSpPr>
              <p:nvPr/>
            </p:nvSpPr>
            <p:spPr>
              <a:xfrm>
                <a:off x="11880132" y="7094090"/>
                <a:ext cx="1692000" cy="1692000"/>
              </a:xfrm>
              <a:prstGeom prst="flowChartConnector">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4000" tIns="336000" rIns="24000" rtlCol="0" anchor="ctr"/>
              <a:lstStyle/>
              <a:p>
                <a:pPr algn="ctr" defTabSz="609630">
                  <a:defRPr/>
                </a:pPr>
                <a:r>
                  <a:rPr lang="en-GB" sz="800" b="1">
                    <a:solidFill>
                      <a:prstClr val="white"/>
                    </a:solidFill>
                    <a:latin typeface="Aptos"/>
                  </a:rPr>
                  <a:t>Account Reconciliation</a:t>
                </a:r>
              </a:p>
            </p:txBody>
          </p:sp>
          <p:grpSp>
            <p:nvGrpSpPr>
              <p:cNvPr id="49" name="Group 48">
                <a:extLst>
                  <a:ext uri="{FF2B5EF4-FFF2-40B4-BE49-F238E27FC236}">
                    <a16:creationId xmlns:a16="http://schemas.microsoft.com/office/drawing/2014/main" id="{C0CE2E87-898A-D908-0C1F-AB52445BA040}"/>
                  </a:ext>
                </a:extLst>
              </p:cNvPr>
              <p:cNvGrpSpPr>
                <a:grpSpLocks noChangeAspect="1"/>
              </p:cNvGrpSpPr>
              <p:nvPr/>
            </p:nvGrpSpPr>
            <p:grpSpPr>
              <a:xfrm>
                <a:off x="12417678" y="7298288"/>
                <a:ext cx="612000" cy="590975"/>
                <a:chOff x="8026273" y="4079885"/>
                <a:chExt cx="1574927" cy="1520815"/>
              </a:xfrm>
            </p:grpSpPr>
            <p:pic>
              <p:nvPicPr>
                <p:cNvPr id="39" name="Graphic 38" descr="Paper with solid fill">
                  <a:extLst>
                    <a:ext uri="{FF2B5EF4-FFF2-40B4-BE49-F238E27FC236}">
                      <a16:creationId xmlns:a16="http://schemas.microsoft.com/office/drawing/2014/main" id="{BED5A6D2-CD8C-E84D-5E60-491FD79AE998}"/>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686800" y="4686300"/>
                  <a:ext cx="914400" cy="914400"/>
                </a:xfrm>
                <a:prstGeom prst="rect">
                  <a:avLst/>
                </a:prstGeom>
              </p:spPr>
            </p:pic>
            <p:pic>
              <p:nvPicPr>
                <p:cNvPr id="41" name="Graphic 40" descr="Close with solid fill">
                  <a:extLst>
                    <a:ext uri="{FF2B5EF4-FFF2-40B4-BE49-F238E27FC236}">
                      <a16:creationId xmlns:a16="http://schemas.microsoft.com/office/drawing/2014/main" id="{55393078-4EC8-1DD5-9E54-BB4C9B4A0194}"/>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8323633" y="4560300"/>
                  <a:ext cx="252000" cy="252000"/>
                </a:xfrm>
                <a:prstGeom prst="rect">
                  <a:avLst/>
                </a:prstGeom>
              </p:spPr>
            </p:pic>
            <p:pic>
              <p:nvPicPr>
                <p:cNvPr id="43" name="Graphic 42" descr="Checkmark with solid fill">
                  <a:extLst>
                    <a:ext uri="{FF2B5EF4-FFF2-40B4-BE49-F238E27FC236}">
                      <a16:creationId xmlns:a16="http://schemas.microsoft.com/office/drawing/2014/main" id="{2A0E823D-BE62-23AC-AA17-B75C6F2DC4DB}"/>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8978639" y="5143500"/>
                  <a:ext cx="252000" cy="252000"/>
                </a:xfrm>
                <a:prstGeom prst="rect">
                  <a:avLst/>
                </a:prstGeom>
              </p:spPr>
            </p:pic>
            <p:pic>
              <p:nvPicPr>
                <p:cNvPr id="44" name="Graphic 43" descr="Paper with solid fill">
                  <a:extLst>
                    <a:ext uri="{FF2B5EF4-FFF2-40B4-BE49-F238E27FC236}">
                      <a16:creationId xmlns:a16="http://schemas.microsoft.com/office/drawing/2014/main" id="{F970686A-7090-FF26-A80E-C463EE64F3D4}"/>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026273" y="4079885"/>
                  <a:ext cx="914400" cy="914400"/>
                </a:xfrm>
                <a:prstGeom prst="rect">
                  <a:avLst/>
                </a:prstGeom>
              </p:spPr>
            </p:pic>
            <p:cxnSp>
              <p:nvCxnSpPr>
                <p:cNvPr id="46" name="Straight Arrow Connector 45">
                  <a:extLst>
                    <a:ext uri="{FF2B5EF4-FFF2-40B4-BE49-F238E27FC236}">
                      <a16:creationId xmlns:a16="http://schemas.microsoft.com/office/drawing/2014/main" id="{8F07C289-788A-BA8D-9998-E8FC1B21CE41}"/>
                    </a:ext>
                  </a:extLst>
                </p:cNvPr>
                <p:cNvCxnSpPr/>
                <p:nvPr/>
              </p:nvCxnSpPr>
              <p:spPr>
                <a:xfrm>
                  <a:off x="8831620" y="4416890"/>
                  <a:ext cx="289965" cy="286823"/>
                </a:xfrm>
                <a:prstGeom prst="straightConnector1">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69154600-E219-D5AD-6B64-678B6AF5E040}"/>
                    </a:ext>
                  </a:extLst>
                </p:cNvPr>
                <p:cNvCxnSpPr>
                  <a:cxnSpLocks/>
                </p:cNvCxnSpPr>
                <p:nvPr/>
              </p:nvCxnSpPr>
              <p:spPr>
                <a:xfrm flipH="1" flipV="1">
                  <a:off x="8471752" y="4975697"/>
                  <a:ext cx="287999" cy="288001"/>
                </a:xfrm>
                <a:prstGeom prst="straightConnector1">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91" name="Group 90">
              <a:extLst>
                <a:ext uri="{FF2B5EF4-FFF2-40B4-BE49-F238E27FC236}">
                  <a16:creationId xmlns:a16="http://schemas.microsoft.com/office/drawing/2014/main" id="{1532DB86-8BC8-F383-E69F-C63AFC7340EE}"/>
                </a:ext>
              </a:extLst>
            </p:cNvPr>
            <p:cNvGrpSpPr/>
            <p:nvPr/>
          </p:nvGrpSpPr>
          <p:grpSpPr>
            <a:xfrm>
              <a:off x="10188132" y="6394755"/>
              <a:ext cx="1692000" cy="1692000"/>
              <a:chOff x="10188132" y="6394755"/>
              <a:chExt cx="1692000" cy="1692000"/>
            </a:xfrm>
          </p:grpSpPr>
          <p:sp>
            <p:nvSpPr>
              <p:cNvPr id="4" name="Flowchart: Connector 3">
                <a:extLst>
                  <a:ext uri="{FF2B5EF4-FFF2-40B4-BE49-F238E27FC236}">
                    <a16:creationId xmlns:a16="http://schemas.microsoft.com/office/drawing/2014/main" id="{8B40A207-3BDF-6D84-137C-C729FE366CCD}"/>
                  </a:ext>
                </a:extLst>
              </p:cNvPr>
              <p:cNvSpPr>
                <a:spLocks noChangeAspect="1"/>
              </p:cNvSpPr>
              <p:nvPr/>
            </p:nvSpPr>
            <p:spPr>
              <a:xfrm>
                <a:off x="10188132" y="6394755"/>
                <a:ext cx="1692000" cy="1692000"/>
              </a:xfrm>
              <a:prstGeom prst="flowChartConnector">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336000" rtlCol="0" anchor="ctr"/>
              <a:lstStyle/>
              <a:p>
                <a:pPr algn="ctr" defTabSz="609630">
                  <a:defRPr/>
                </a:pPr>
                <a:r>
                  <a:rPr lang="en-GB" sz="800" b="1">
                    <a:solidFill>
                      <a:prstClr val="white"/>
                    </a:solidFill>
                    <a:latin typeface="Aptos"/>
                  </a:rPr>
                  <a:t>Tax Reporting</a:t>
                </a:r>
              </a:p>
            </p:txBody>
          </p:sp>
          <p:grpSp>
            <p:nvGrpSpPr>
              <p:cNvPr id="61" name="Group 60">
                <a:extLst>
                  <a:ext uri="{FF2B5EF4-FFF2-40B4-BE49-F238E27FC236}">
                    <a16:creationId xmlns:a16="http://schemas.microsoft.com/office/drawing/2014/main" id="{245F989E-4222-F9C1-7CA8-8DD22D4C40A4}"/>
                  </a:ext>
                </a:extLst>
              </p:cNvPr>
              <p:cNvGrpSpPr/>
              <p:nvPr/>
            </p:nvGrpSpPr>
            <p:grpSpPr>
              <a:xfrm>
                <a:off x="10728132" y="6568188"/>
                <a:ext cx="612000" cy="576000"/>
                <a:chOff x="8330042" y="6638175"/>
                <a:chExt cx="612000" cy="576000"/>
              </a:xfrm>
            </p:grpSpPr>
            <p:pic>
              <p:nvPicPr>
                <p:cNvPr id="53" name="Graphic 52" descr="Document with solid fill">
                  <a:extLst>
                    <a:ext uri="{FF2B5EF4-FFF2-40B4-BE49-F238E27FC236}">
                      <a16:creationId xmlns:a16="http://schemas.microsoft.com/office/drawing/2014/main" id="{32A08A09-5C5D-54F6-D9AC-49A70857E29C}"/>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8373737" y="6638175"/>
                  <a:ext cx="568305" cy="521327"/>
                </a:xfrm>
                <a:prstGeom prst="rect">
                  <a:avLst/>
                </a:prstGeom>
              </p:spPr>
            </p:pic>
            <p:sp>
              <p:nvSpPr>
                <p:cNvPr id="55" name="Rectangle 54">
                  <a:extLst>
                    <a:ext uri="{FF2B5EF4-FFF2-40B4-BE49-F238E27FC236}">
                      <a16:creationId xmlns:a16="http://schemas.microsoft.com/office/drawing/2014/main" id="{E41ED1B6-92C6-B3EC-17C5-4B6A182F7EB9}"/>
                    </a:ext>
                  </a:extLst>
                </p:cNvPr>
                <p:cNvSpPr/>
                <p:nvPr/>
              </p:nvSpPr>
              <p:spPr>
                <a:xfrm>
                  <a:off x="8409448" y="6913529"/>
                  <a:ext cx="202314" cy="272898"/>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defRPr/>
                  </a:pPr>
                  <a:endParaRPr lang="en-GB" sz="1200">
                    <a:solidFill>
                      <a:prstClr val="white"/>
                    </a:solidFill>
                    <a:latin typeface="Aptos"/>
                  </a:endParaRPr>
                </a:p>
              </p:txBody>
            </p:sp>
            <p:pic>
              <p:nvPicPr>
                <p:cNvPr id="51" name="Graphic 50" descr="Calculator with solid fill">
                  <a:extLst>
                    <a:ext uri="{FF2B5EF4-FFF2-40B4-BE49-F238E27FC236}">
                      <a16:creationId xmlns:a16="http://schemas.microsoft.com/office/drawing/2014/main" id="{EF8A43F2-B88D-0F9F-D36B-1AC10BFA143B}"/>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8330042" y="6885780"/>
                  <a:ext cx="357987" cy="328395"/>
                </a:xfrm>
                <a:prstGeom prst="rect">
                  <a:avLst/>
                </a:prstGeom>
              </p:spPr>
            </p:pic>
          </p:grpSp>
        </p:grpSp>
        <p:grpSp>
          <p:nvGrpSpPr>
            <p:cNvPr id="84" name="Group 83">
              <a:extLst>
                <a:ext uri="{FF2B5EF4-FFF2-40B4-BE49-F238E27FC236}">
                  <a16:creationId xmlns:a16="http://schemas.microsoft.com/office/drawing/2014/main" id="{F139CFD6-DEBF-D471-F307-EF7E87D49271}"/>
                </a:ext>
              </a:extLst>
            </p:cNvPr>
            <p:cNvGrpSpPr/>
            <p:nvPr/>
          </p:nvGrpSpPr>
          <p:grpSpPr>
            <a:xfrm>
              <a:off x="9470308" y="4621755"/>
              <a:ext cx="1692000" cy="1692000"/>
              <a:chOff x="9470308" y="4621755"/>
              <a:chExt cx="1692000" cy="1692000"/>
            </a:xfrm>
          </p:grpSpPr>
          <p:sp>
            <p:nvSpPr>
              <p:cNvPr id="5" name="Flowchart: Connector 4">
                <a:extLst>
                  <a:ext uri="{FF2B5EF4-FFF2-40B4-BE49-F238E27FC236}">
                    <a16:creationId xmlns:a16="http://schemas.microsoft.com/office/drawing/2014/main" id="{BFFDB5D5-E0CD-6982-3DEE-72812AE73592}"/>
                  </a:ext>
                </a:extLst>
              </p:cNvPr>
              <p:cNvSpPr>
                <a:spLocks noChangeAspect="1"/>
              </p:cNvSpPr>
              <p:nvPr/>
            </p:nvSpPr>
            <p:spPr>
              <a:xfrm>
                <a:off x="9470308" y="4621755"/>
                <a:ext cx="1692000" cy="1692000"/>
              </a:xfrm>
              <a:prstGeom prst="flowChartConnector">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336000" rtlCol="0" anchor="ctr"/>
              <a:lstStyle/>
              <a:p>
                <a:pPr algn="ctr" defTabSz="609630">
                  <a:defRPr/>
                </a:pPr>
                <a:r>
                  <a:rPr lang="en-GB" sz="800" b="1">
                    <a:solidFill>
                      <a:prstClr val="white"/>
                    </a:solidFill>
                    <a:latin typeface="Aptos"/>
                  </a:rPr>
                  <a:t>Narrative Reporting</a:t>
                </a:r>
              </a:p>
            </p:txBody>
          </p:sp>
          <p:grpSp>
            <p:nvGrpSpPr>
              <p:cNvPr id="70" name="Group 69">
                <a:extLst>
                  <a:ext uri="{FF2B5EF4-FFF2-40B4-BE49-F238E27FC236}">
                    <a16:creationId xmlns:a16="http://schemas.microsoft.com/office/drawing/2014/main" id="{4BF68038-EAC6-6F0E-242D-15847E2A7BDE}"/>
                  </a:ext>
                </a:extLst>
              </p:cNvPr>
              <p:cNvGrpSpPr>
                <a:grpSpLocks noChangeAspect="1"/>
              </p:cNvGrpSpPr>
              <p:nvPr/>
            </p:nvGrpSpPr>
            <p:grpSpPr>
              <a:xfrm>
                <a:off x="9956308" y="4788389"/>
                <a:ext cx="720000" cy="692866"/>
                <a:chOff x="8062045" y="5399355"/>
                <a:chExt cx="1073665" cy="1033200"/>
              </a:xfrm>
            </p:grpSpPr>
            <p:pic>
              <p:nvPicPr>
                <p:cNvPr id="63" name="Graphic 62" descr="Pen with solid fill">
                  <a:extLst>
                    <a:ext uri="{FF2B5EF4-FFF2-40B4-BE49-F238E27FC236}">
                      <a16:creationId xmlns:a16="http://schemas.microsoft.com/office/drawing/2014/main" id="{C2BCA4A5-0853-BD35-05A7-A879C635E137}"/>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8667710" y="5685367"/>
                  <a:ext cx="468000" cy="468000"/>
                </a:xfrm>
                <a:prstGeom prst="rect">
                  <a:avLst/>
                </a:prstGeom>
              </p:spPr>
            </p:pic>
            <p:pic>
              <p:nvPicPr>
                <p:cNvPr id="65" name="Graphic 64" descr="Document with solid fill">
                  <a:extLst>
                    <a:ext uri="{FF2B5EF4-FFF2-40B4-BE49-F238E27FC236}">
                      <a16:creationId xmlns:a16="http://schemas.microsoft.com/office/drawing/2014/main" id="{4427EC62-F8B2-3815-A671-456BC39A02E2}"/>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8126900" y="5399355"/>
                  <a:ext cx="914400" cy="914400"/>
                </a:xfrm>
                <a:prstGeom prst="rect">
                  <a:avLst/>
                </a:prstGeom>
              </p:spPr>
            </p:pic>
            <p:pic>
              <p:nvPicPr>
                <p:cNvPr id="69" name="Graphic 68" descr="Chat with solid fill">
                  <a:extLst>
                    <a:ext uri="{FF2B5EF4-FFF2-40B4-BE49-F238E27FC236}">
                      <a16:creationId xmlns:a16="http://schemas.microsoft.com/office/drawing/2014/main" id="{F1A7D2C8-15A3-54CF-4C95-F2837612A4FB}"/>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8062045" y="5856555"/>
                  <a:ext cx="576000" cy="576000"/>
                </a:xfrm>
                <a:prstGeom prst="rect">
                  <a:avLst/>
                </a:prstGeom>
              </p:spPr>
            </p:pic>
          </p:grpSp>
        </p:grpSp>
        <p:grpSp>
          <p:nvGrpSpPr>
            <p:cNvPr id="85" name="Group 84">
              <a:extLst>
                <a:ext uri="{FF2B5EF4-FFF2-40B4-BE49-F238E27FC236}">
                  <a16:creationId xmlns:a16="http://schemas.microsoft.com/office/drawing/2014/main" id="{7D4B0089-A317-6E69-62C5-9A314C4288CF}"/>
                </a:ext>
              </a:extLst>
            </p:cNvPr>
            <p:cNvGrpSpPr/>
            <p:nvPr/>
          </p:nvGrpSpPr>
          <p:grpSpPr>
            <a:xfrm>
              <a:off x="10180864" y="2956755"/>
              <a:ext cx="1692000" cy="1692000"/>
              <a:chOff x="10180864" y="2956755"/>
              <a:chExt cx="1692000" cy="1692000"/>
            </a:xfrm>
          </p:grpSpPr>
          <p:sp>
            <p:nvSpPr>
              <p:cNvPr id="15" name="Flowchart: Connector 14">
                <a:extLst>
                  <a:ext uri="{FF2B5EF4-FFF2-40B4-BE49-F238E27FC236}">
                    <a16:creationId xmlns:a16="http://schemas.microsoft.com/office/drawing/2014/main" id="{12BBD367-5B23-94F6-BA3A-803BC37BE32F}"/>
                  </a:ext>
                </a:extLst>
              </p:cNvPr>
              <p:cNvSpPr>
                <a:spLocks noChangeAspect="1"/>
              </p:cNvSpPr>
              <p:nvPr/>
            </p:nvSpPr>
            <p:spPr>
              <a:xfrm>
                <a:off x="10180864" y="2956755"/>
                <a:ext cx="1692000" cy="1692000"/>
              </a:xfrm>
              <a:prstGeom prst="flowChartConnector">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336000" rtlCol="0" anchor="ctr"/>
              <a:lstStyle/>
              <a:p>
                <a:pPr algn="ctr" defTabSz="609630">
                  <a:defRPr/>
                </a:pPr>
                <a:r>
                  <a:rPr lang="en-GB" sz="800" b="1">
                    <a:solidFill>
                      <a:prstClr val="white"/>
                    </a:solidFill>
                    <a:latin typeface="Aptos"/>
                  </a:rPr>
                  <a:t>Enterprise Data Management</a:t>
                </a:r>
              </a:p>
            </p:txBody>
          </p:sp>
          <p:pic>
            <p:nvPicPr>
              <p:cNvPr id="72" name="Graphic 71" descr="Safe with solid fill">
                <a:extLst>
                  <a:ext uri="{FF2B5EF4-FFF2-40B4-BE49-F238E27FC236}">
                    <a16:creationId xmlns:a16="http://schemas.microsoft.com/office/drawing/2014/main" id="{B5D520E9-ECA0-D843-B3C7-EC2A1ADA1574}"/>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10712578" y="3118958"/>
                <a:ext cx="612000" cy="612000"/>
              </a:xfrm>
              <a:prstGeom prst="rect">
                <a:avLst/>
              </a:prstGeom>
            </p:spPr>
          </p:pic>
          <p:grpSp>
            <p:nvGrpSpPr>
              <p:cNvPr id="81" name="Group 80">
                <a:extLst>
                  <a:ext uri="{FF2B5EF4-FFF2-40B4-BE49-F238E27FC236}">
                    <a16:creationId xmlns:a16="http://schemas.microsoft.com/office/drawing/2014/main" id="{D9AEF998-461F-4DE6-38F7-857C1EFB84F6}"/>
                  </a:ext>
                </a:extLst>
              </p:cNvPr>
              <p:cNvGrpSpPr/>
              <p:nvPr/>
            </p:nvGrpSpPr>
            <p:grpSpPr>
              <a:xfrm>
                <a:off x="11201783" y="3257947"/>
                <a:ext cx="288000" cy="288000"/>
                <a:chOff x="8639715" y="3420180"/>
                <a:chExt cx="288000" cy="288000"/>
              </a:xfrm>
            </p:grpSpPr>
            <p:sp>
              <p:nvSpPr>
                <p:cNvPr id="77" name="Rectangle 76">
                  <a:extLst>
                    <a:ext uri="{FF2B5EF4-FFF2-40B4-BE49-F238E27FC236}">
                      <a16:creationId xmlns:a16="http://schemas.microsoft.com/office/drawing/2014/main" id="{0DB94B25-F370-817E-A1F5-8F8A5AD4147E}"/>
                    </a:ext>
                  </a:extLst>
                </p:cNvPr>
                <p:cNvSpPr/>
                <p:nvPr/>
              </p:nvSpPr>
              <p:spPr>
                <a:xfrm>
                  <a:off x="8639715" y="3420180"/>
                  <a:ext cx="288000" cy="28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defRPr/>
                  </a:pPr>
                  <a:endParaRPr lang="en-GB" sz="1200">
                    <a:solidFill>
                      <a:prstClr val="white"/>
                    </a:solidFill>
                    <a:latin typeface="Aptos"/>
                  </a:endParaRPr>
                </a:p>
              </p:txBody>
            </p:sp>
            <p:pic>
              <p:nvPicPr>
                <p:cNvPr id="76" name="Graphic 75" descr="Hierarchy with solid fill">
                  <a:extLst>
                    <a:ext uri="{FF2B5EF4-FFF2-40B4-BE49-F238E27FC236}">
                      <a16:creationId xmlns:a16="http://schemas.microsoft.com/office/drawing/2014/main" id="{DA66B503-2FCB-F401-A6C1-02B5C29E9B30}"/>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8639715" y="3420180"/>
                  <a:ext cx="288000" cy="288000"/>
                </a:xfrm>
                <a:prstGeom prst="rect">
                  <a:avLst/>
                </a:prstGeom>
              </p:spPr>
            </p:pic>
          </p:grpSp>
          <p:grpSp>
            <p:nvGrpSpPr>
              <p:cNvPr id="80" name="Group 79">
                <a:extLst>
                  <a:ext uri="{FF2B5EF4-FFF2-40B4-BE49-F238E27FC236}">
                    <a16:creationId xmlns:a16="http://schemas.microsoft.com/office/drawing/2014/main" id="{FF966B4C-D611-4A91-57E4-D4B0EBEF76BA}"/>
                  </a:ext>
                </a:extLst>
              </p:cNvPr>
              <p:cNvGrpSpPr/>
              <p:nvPr/>
            </p:nvGrpSpPr>
            <p:grpSpPr>
              <a:xfrm>
                <a:off x="10557266" y="3271755"/>
                <a:ext cx="288000" cy="288000"/>
                <a:chOff x="9677661" y="3300203"/>
                <a:chExt cx="288000" cy="288000"/>
              </a:xfrm>
            </p:grpSpPr>
            <p:sp>
              <p:nvSpPr>
                <p:cNvPr id="54" name="Rectangle 53">
                  <a:extLst>
                    <a:ext uri="{FF2B5EF4-FFF2-40B4-BE49-F238E27FC236}">
                      <a16:creationId xmlns:a16="http://schemas.microsoft.com/office/drawing/2014/main" id="{4C2AE588-6A42-5510-16EA-9BA0B3B3642A}"/>
                    </a:ext>
                  </a:extLst>
                </p:cNvPr>
                <p:cNvSpPr/>
                <p:nvPr/>
              </p:nvSpPr>
              <p:spPr>
                <a:xfrm>
                  <a:off x="9677661" y="3300203"/>
                  <a:ext cx="288000" cy="28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defRPr/>
                  </a:pPr>
                  <a:endParaRPr lang="en-GB" sz="1200">
                    <a:solidFill>
                      <a:prstClr val="white"/>
                    </a:solidFill>
                    <a:latin typeface="Aptos"/>
                  </a:endParaRPr>
                </a:p>
              </p:txBody>
            </p:sp>
            <p:pic>
              <p:nvPicPr>
                <p:cNvPr id="74" name="Graphic 73" descr="Upward trend with solid fill">
                  <a:extLst>
                    <a:ext uri="{FF2B5EF4-FFF2-40B4-BE49-F238E27FC236}">
                      <a16:creationId xmlns:a16="http://schemas.microsoft.com/office/drawing/2014/main" id="{6583497B-EBB3-D348-24C8-FC1CA67840DE}"/>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9677661" y="3300203"/>
                  <a:ext cx="288000" cy="288000"/>
                </a:xfrm>
                <a:prstGeom prst="rect">
                  <a:avLst/>
                </a:prstGeom>
              </p:spPr>
            </p:pic>
          </p:grpSp>
        </p:grpSp>
      </p:grpSp>
    </p:spTree>
    <p:extLst>
      <p:ext uri="{BB962C8B-B14F-4D97-AF65-F5344CB8AC3E}">
        <p14:creationId xmlns:p14="http://schemas.microsoft.com/office/powerpoint/2010/main" val="2557688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56EC2-F523-D9AA-5273-BB360FD0FB21}"/>
              </a:ext>
            </a:extLst>
          </p:cNvPr>
          <p:cNvSpPr>
            <a:spLocks noGrp="1"/>
          </p:cNvSpPr>
          <p:nvPr>
            <p:ph type="title"/>
          </p:nvPr>
        </p:nvSpPr>
        <p:spPr/>
        <p:txBody>
          <a:bodyPr/>
          <a:lstStyle/>
          <a:p>
            <a:endParaRPr lang="en-GB"/>
          </a:p>
        </p:txBody>
      </p:sp>
      <p:sp>
        <p:nvSpPr>
          <p:cNvPr id="3" name="TextBox 2">
            <a:extLst>
              <a:ext uri="{FF2B5EF4-FFF2-40B4-BE49-F238E27FC236}">
                <a16:creationId xmlns:a16="http://schemas.microsoft.com/office/drawing/2014/main" id="{8DE4DBFB-2FAF-EF0A-174A-14593A509EDA}"/>
              </a:ext>
            </a:extLst>
          </p:cNvPr>
          <p:cNvSpPr txBox="1"/>
          <p:nvPr/>
        </p:nvSpPr>
        <p:spPr>
          <a:xfrm>
            <a:off x="300038" y="338840"/>
            <a:ext cx="5216842" cy="584775"/>
          </a:xfrm>
          <a:prstGeom prst="rect">
            <a:avLst/>
          </a:prstGeom>
          <a:noFill/>
        </p:spPr>
        <p:txBody>
          <a:bodyPr wrap="square" rtlCol="0">
            <a:spAutoFit/>
          </a:bodyPr>
          <a:lstStyle/>
          <a:p>
            <a:pPr defTabSz="609630">
              <a:defRPr/>
            </a:pPr>
            <a:r>
              <a:rPr lang="en-GB" sz="3200">
                <a:solidFill>
                  <a:srgbClr val="AD1413"/>
                </a:solidFill>
                <a:latin typeface="Montserrat" panose="00000500000000000000" pitchFamily="2" charset="0"/>
              </a:rPr>
              <a:t>Experts in EPM</a:t>
            </a:r>
          </a:p>
        </p:txBody>
      </p:sp>
      <p:sp>
        <p:nvSpPr>
          <p:cNvPr id="4" name="TextBox 3">
            <a:extLst>
              <a:ext uri="{FF2B5EF4-FFF2-40B4-BE49-F238E27FC236}">
                <a16:creationId xmlns:a16="http://schemas.microsoft.com/office/drawing/2014/main" id="{60D56470-DCED-910A-FFFF-B1DEDBF394DB}"/>
              </a:ext>
            </a:extLst>
          </p:cNvPr>
          <p:cNvSpPr txBox="1"/>
          <p:nvPr/>
        </p:nvSpPr>
        <p:spPr>
          <a:xfrm>
            <a:off x="300039" y="831282"/>
            <a:ext cx="5775940" cy="307777"/>
          </a:xfrm>
          <a:prstGeom prst="rect">
            <a:avLst/>
          </a:prstGeom>
          <a:noFill/>
        </p:spPr>
        <p:txBody>
          <a:bodyPr wrap="none" rtlCol="0">
            <a:spAutoFit/>
          </a:bodyPr>
          <a:lstStyle/>
          <a:p>
            <a:pPr defTabSz="609630">
              <a:defRPr/>
            </a:pPr>
            <a:r>
              <a:rPr lang="en-GB" sz="1400">
                <a:solidFill>
                  <a:srgbClr val="AD1413"/>
                </a:solidFill>
                <a:latin typeface="Montserrat" panose="00000500000000000000" pitchFamily="2" charset="0"/>
              </a:rPr>
              <a:t>We understand the value that EPM can bring to your business</a:t>
            </a:r>
          </a:p>
        </p:txBody>
      </p:sp>
      <p:sp>
        <p:nvSpPr>
          <p:cNvPr id="5" name="Rectangle 4">
            <a:extLst>
              <a:ext uri="{FF2B5EF4-FFF2-40B4-BE49-F238E27FC236}">
                <a16:creationId xmlns:a16="http://schemas.microsoft.com/office/drawing/2014/main" id="{A866B916-5A64-B2A0-F363-B6A53B6DD5AF}"/>
              </a:ext>
            </a:extLst>
          </p:cNvPr>
          <p:cNvSpPr/>
          <p:nvPr/>
        </p:nvSpPr>
        <p:spPr>
          <a:xfrm>
            <a:off x="1556703" y="2016541"/>
            <a:ext cx="1553719" cy="1156456"/>
          </a:xfrm>
          <a:prstGeom prst="rect">
            <a:avLst/>
          </a:prstGeom>
          <a:solidFill>
            <a:srgbClr val="AD1413"/>
          </a:solidFill>
        </p:spPr>
        <p:style>
          <a:lnRef idx="2">
            <a:schemeClr val="accent1">
              <a:shade val="15000"/>
            </a:schemeClr>
          </a:lnRef>
          <a:fillRef idx="1">
            <a:schemeClr val="accent1"/>
          </a:fillRef>
          <a:effectRef idx="0">
            <a:schemeClr val="accent1"/>
          </a:effectRef>
          <a:fontRef idx="minor">
            <a:schemeClr val="lt1"/>
          </a:fontRef>
        </p:style>
        <p:txBody>
          <a:bodyPr lIns="288000" rtlCol="0" anchor="ctr"/>
          <a:lstStyle/>
          <a:p>
            <a:pPr algn="ctr" defTabSz="609630"/>
            <a:r>
              <a:rPr lang="en-GB" sz="1333" b="1">
                <a:solidFill>
                  <a:prstClr val="white"/>
                </a:solidFill>
                <a:latin typeface="Montserrat Medium" panose="00000600000000000000" pitchFamily="2" charset="0"/>
              </a:rPr>
              <a:t>Insight</a:t>
            </a:r>
            <a:endParaRPr lang="en-GB" sz="1200" b="1">
              <a:solidFill>
                <a:prstClr val="white"/>
              </a:solidFill>
              <a:latin typeface="Montserrat Medium" panose="00000600000000000000" pitchFamily="2" charset="0"/>
            </a:endParaRPr>
          </a:p>
        </p:txBody>
      </p:sp>
      <p:sp>
        <p:nvSpPr>
          <p:cNvPr id="6" name="Flowchart: Connector 5">
            <a:extLst>
              <a:ext uri="{FF2B5EF4-FFF2-40B4-BE49-F238E27FC236}">
                <a16:creationId xmlns:a16="http://schemas.microsoft.com/office/drawing/2014/main" id="{1D4559D1-9287-0FC0-49A9-DFF4B93459EC}"/>
              </a:ext>
            </a:extLst>
          </p:cNvPr>
          <p:cNvSpPr>
            <a:spLocks noChangeAspect="1"/>
          </p:cNvSpPr>
          <p:nvPr/>
        </p:nvSpPr>
        <p:spPr>
          <a:xfrm>
            <a:off x="558454" y="1912997"/>
            <a:ext cx="1344000" cy="1344000"/>
          </a:xfrm>
          <a:prstGeom prst="flowChartConnector">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white"/>
              </a:solidFill>
              <a:latin typeface="Aptos"/>
            </a:endParaRPr>
          </a:p>
        </p:txBody>
      </p:sp>
      <p:sp>
        <p:nvSpPr>
          <p:cNvPr id="8" name="Flowchart: Connector 7">
            <a:extLst>
              <a:ext uri="{FF2B5EF4-FFF2-40B4-BE49-F238E27FC236}">
                <a16:creationId xmlns:a16="http://schemas.microsoft.com/office/drawing/2014/main" id="{DF142842-68AC-5094-C14D-5C8795E4851B}"/>
              </a:ext>
            </a:extLst>
          </p:cNvPr>
          <p:cNvSpPr/>
          <p:nvPr/>
        </p:nvSpPr>
        <p:spPr>
          <a:xfrm>
            <a:off x="642454" y="1996997"/>
            <a:ext cx="1176000" cy="1176000"/>
          </a:xfrm>
          <a:prstGeom prst="flowChartConnector">
            <a:avLst/>
          </a:prstGeom>
          <a:solidFill>
            <a:srgbClr val="AD1413"/>
          </a:solidFill>
          <a:ln>
            <a:solidFill>
              <a:srgbClr val="AD141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white"/>
              </a:solidFill>
              <a:latin typeface="Aptos"/>
            </a:endParaRPr>
          </a:p>
        </p:txBody>
      </p:sp>
      <p:pic>
        <p:nvPicPr>
          <p:cNvPr id="11" name="Graphic 10" descr="Lightbulb and gear with solid fill">
            <a:extLst>
              <a:ext uri="{FF2B5EF4-FFF2-40B4-BE49-F238E27FC236}">
                <a16:creationId xmlns:a16="http://schemas.microsoft.com/office/drawing/2014/main" id="{A05CC90D-41AC-E1FE-EBC6-FDC1FD95C8F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58454" y="2212997"/>
            <a:ext cx="744000" cy="744000"/>
          </a:xfrm>
          <a:prstGeom prst="rect">
            <a:avLst/>
          </a:prstGeom>
        </p:spPr>
      </p:pic>
      <p:sp>
        <p:nvSpPr>
          <p:cNvPr id="14" name="Rectangle 13">
            <a:extLst>
              <a:ext uri="{FF2B5EF4-FFF2-40B4-BE49-F238E27FC236}">
                <a16:creationId xmlns:a16="http://schemas.microsoft.com/office/drawing/2014/main" id="{02910A6B-0178-B6B3-4253-D7C60DFFD5B4}"/>
              </a:ext>
            </a:extLst>
          </p:cNvPr>
          <p:cNvSpPr/>
          <p:nvPr/>
        </p:nvSpPr>
        <p:spPr>
          <a:xfrm>
            <a:off x="1545081" y="3353955"/>
            <a:ext cx="1553719" cy="1156456"/>
          </a:xfrm>
          <a:prstGeom prst="rect">
            <a:avLst/>
          </a:prstGeom>
          <a:solidFill>
            <a:srgbClr val="AD1413"/>
          </a:solidFill>
        </p:spPr>
        <p:style>
          <a:lnRef idx="2">
            <a:schemeClr val="accent1">
              <a:shade val="15000"/>
            </a:schemeClr>
          </a:lnRef>
          <a:fillRef idx="1">
            <a:schemeClr val="accent1"/>
          </a:fillRef>
          <a:effectRef idx="0">
            <a:schemeClr val="accent1"/>
          </a:effectRef>
          <a:fontRef idx="minor">
            <a:schemeClr val="lt1"/>
          </a:fontRef>
        </p:style>
        <p:txBody>
          <a:bodyPr lIns="288000" rtlCol="0" anchor="ctr"/>
          <a:lstStyle/>
          <a:p>
            <a:pPr algn="ctr" defTabSz="609630"/>
            <a:r>
              <a:rPr lang="en-GB" sz="1333" b="1">
                <a:solidFill>
                  <a:prstClr val="white"/>
                </a:solidFill>
                <a:latin typeface="Montserrat Medium" panose="00000600000000000000" pitchFamily="2" charset="0"/>
              </a:rPr>
              <a:t>Efficiency</a:t>
            </a:r>
            <a:endParaRPr lang="en-GB" sz="1067" b="1">
              <a:solidFill>
                <a:prstClr val="white"/>
              </a:solidFill>
              <a:latin typeface="Montserrat Medium" panose="00000600000000000000" pitchFamily="2" charset="0"/>
            </a:endParaRPr>
          </a:p>
        </p:txBody>
      </p:sp>
      <p:sp>
        <p:nvSpPr>
          <p:cNvPr id="15" name="Flowchart: Connector 14">
            <a:extLst>
              <a:ext uri="{FF2B5EF4-FFF2-40B4-BE49-F238E27FC236}">
                <a16:creationId xmlns:a16="http://schemas.microsoft.com/office/drawing/2014/main" id="{94A4554B-C7D8-3E30-D8B0-A522C685D57A}"/>
              </a:ext>
            </a:extLst>
          </p:cNvPr>
          <p:cNvSpPr>
            <a:spLocks noChangeAspect="1"/>
          </p:cNvSpPr>
          <p:nvPr/>
        </p:nvSpPr>
        <p:spPr>
          <a:xfrm>
            <a:off x="546833" y="3250411"/>
            <a:ext cx="1344000" cy="1344000"/>
          </a:xfrm>
          <a:prstGeom prst="flowChartConnector">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white"/>
              </a:solidFill>
              <a:latin typeface="Aptos"/>
            </a:endParaRPr>
          </a:p>
        </p:txBody>
      </p:sp>
      <p:sp>
        <p:nvSpPr>
          <p:cNvPr id="16" name="Flowchart: Connector 15">
            <a:extLst>
              <a:ext uri="{FF2B5EF4-FFF2-40B4-BE49-F238E27FC236}">
                <a16:creationId xmlns:a16="http://schemas.microsoft.com/office/drawing/2014/main" id="{6DE73F55-E5FB-BEB6-F3BB-9F6BB5B35784}"/>
              </a:ext>
            </a:extLst>
          </p:cNvPr>
          <p:cNvSpPr/>
          <p:nvPr/>
        </p:nvSpPr>
        <p:spPr>
          <a:xfrm>
            <a:off x="630833" y="3334411"/>
            <a:ext cx="1176000" cy="1176000"/>
          </a:xfrm>
          <a:prstGeom prst="flowChartConnector">
            <a:avLst/>
          </a:prstGeom>
          <a:solidFill>
            <a:srgbClr val="AD1413"/>
          </a:solidFill>
          <a:ln>
            <a:solidFill>
              <a:srgbClr val="AD141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white"/>
              </a:solidFill>
              <a:latin typeface="Aptos"/>
            </a:endParaRPr>
          </a:p>
        </p:txBody>
      </p:sp>
      <p:pic>
        <p:nvPicPr>
          <p:cNvPr id="19" name="Graphic 18" descr="Robot with solid fill">
            <a:extLst>
              <a:ext uri="{FF2B5EF4-FFF2-40B4-BE49-F238E27FC236}">
                <a16:creationId xmlns:a16="http://schemas.microsoft.com/office/drawing/2014/main" id="{33609534-09A1-B841-DBA7-F1A3AAAC3F0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0800" y="3556411"/>
            <a:ext cx="720000" cy="720000"/>
          </a:xfrm>
          <a:prstGeom prst="rect">
            <a:avLst/>
          </a:prstGeom>
        </p:spPr>
      </p:pic>
      <p:sp>
        <p:nvSpPr>
          <p:cNvPr id="21" name="Rectangle 20">
            <a:extLst>
              <a:ext uri="{FF2B5EF4-FFF2-40B4-BE49-F238E27FC236}">
                <a16:creationId xmlns:a16="http://schemas.microsoft.com/office/drawing/2014/main" id="{A4DFD724-DD1F-D704-2204-8C6B2C2B13F0}"/>
              </a:ext>
            </a:extLst>
          </p:cNvPr>
          <p:cNvSpPr/>
          <p:nvPr/>
        </p:nvSpPr>
        <p:spPr>
          <a:xfrm>
            <a:off x="1545081" y="4712867"/>
            <a:ext cx="1553719" cy="1156456"/>
          </a:xfrm>
          <a:prstGeom prst="rect">
            <a:avLst/>
          </a:prstGeom>
          <a:solidFill>
            <a:srgbClr val="AD1413"/>
          </a:solidFill>
        </p:spPr>
        <p:style>
          <a:lnRef idx="2">
            <a:schemeClr val="accent1">
              <a:shade val="15000"/>
            </a:schemeClr>
          </a:lnRef>
          <a:fillRef idx="1">
            <a:schemeClr val="accent1"/>
          </a:fillRef>
          <a:effectRef idx="0">
            <a:schemeClr val="accent1"/>
          </a:effectRef>
          <a:fontRef idx="minor">
            <a:schemeClr val="lt1"/>
          </a:fontRef>
        </p:style>
        <p:txBody>
          <a:bodyPr lIns="288000" rtlCol="0" anchor="ctr"/>
          <a:lstStyle/>
          <a:p>
            <a:pPr algn="ctr" defTabSz="609630"/>
            <a:r>
              <a:rPr lang="en-GB" sz="1333" b="1">
                <a:solidFill>
                  <a:prstClr val="white"/>
                </a:solidFill>
                <a:latin typeface="Montserrat Medium" panose="00000600000000000000" pitchFamily="2" charset="0"/>
              </a:rPr>
              <a:t>Governance</a:t>
            </a:r>
            <a:endParaRPr lang="en-GB" sz="1067" b="1">
              <a:solidFill>
                <a:prstClr val="white"/>
              </a:solidFill>
              <a:latin typeface="Montserrat Medium" panose="00000600000000000000" pitchFamily="2" charset="0"/>
            </a:endParaRPr>
          </a:p>
        </p:txBody>
      </p:sp>
      <p:sp>
        <p:nvSpPr>
          <p:cNvPr id="22" name="Flowchart: Connector 21">
            <a:extLst>
              <a:ext uri="{FF2B5EF4-FFF2-40B4-BE49-F238E27FC236}">
                <a16:creationId xmlns:a16="http://schemas.microsoft.com/office/drawing/2014/main" id="{2A0DE26B-9514-DC74-5040-DFFA603EDBE4}"/>
              </a:ext>
            </a:extLst>
          </p:cNvPr>
          <p:cNvSpPr>
            <a:spLocks noChangeAspect="1"/>
          </p:cNvSpPr>
          <p:nvPr/>
        </p:nvSpPr>
        <p:spPr>
          <a:xfrm>
            <a:off x="546833" y="4609323"/>
            <a:ext cx="1344000" cy="1344000"/>
          </a:xfrm>
          <a:prstGeom prst="flowChartConnector">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white"/>
              </a:solidFill>
              <a:latin typeface="Aptos"/>
            </a:endParaRPr>
          </a:p>
        </p:txBody>
      </p:sp>
      <p:sp>
        <p:nvSpPr>
          <p:cNvPr id="23" name="Flowchart: Connector 22">
            <a:extLst>
              <a:ext uri="{FF2B5EF4-FFF2-40B4-BE49-F238E27FC236}">
                <a16:creationId xmlns:a16="http://schemas.microsoft.com/office/drawing/2014/main" id="{30E32D51-B929-7431-E37C-E82082807EEB}"/>
              </a:ext>
            </a:extLst>
          </p:cNvPr>
          <p:cNvSpPr/>
          <p:nvPr/>
        </p:nvSpPr>
        <p:spPr>
          <a:xfrm>
            <a:off x="630833" y="4693323"/>
            <a:ext cx="1176000" cy="1176000"/>
          </a:xfrm>
          <a:prstGeom prst="flowChartConnector">
            <a:avLst/>
          </a:prstGeom>
          <a:solidFill>
            <a:srgbClr val="AD1413"/>
          </a:solidFill>
          <a:ln>
            <a:solidFill>
              <a:srgbClr val="AD141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white"/>
              </a:solidFill>
              <a:latin typeface="Aptos"/>
            </a:endParaRPr>
          </a:p>
        </p:txBody>
      </p:sp>
      <p:pic>
        <p:nvPicPr>
          <p:cNvPr id="26" name="Graphic 25" descr="Clipboard Badge with solid fill">
            <a:extLst>
              <a:ext uri="{FF2B5EF4-FFF2-40B4-BE49-F238E27FC236}">
                <a16:creationId xmlns:a16="http://schemas.microsoft.com/office/drawing/2014/main" id="{E5A08AD2-DEA1-8A58-CF03-26639ABC362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0918" y="4915323"/>
            <a:ext cx="720000" cy="720000"/>
          </a:xfrm>
          <a:prstGeom prst="rect">
            <a:avLst/>
          </a:prstGeom>
        </p:spPr>
      </p:pic>
      <p:sp>
        <p:nvSpPr>
          <p:cNvPr id="30" name="Rectangle 29">
            <a:extLst>
              <a:ext uri="{FF2B5EF4-FFF2-40B4-BE49-F238E27FC236}">
                <a16:creationId xmlns:a16="http://schemas.microsoft.com/office/drawing/2014/main" id="{C70A8DFD-2B13-B02C-B421-B2C0F3367EB4}"/>
              </a:ext>
            </a:extLst>
          </p:cNvPr>
          <p:cNvSpPr/>
          <p:nvPr/>
        </p:nvSpPr>
        <p:spPr>
          <a:xfrm>
            <a:off x="3202691" y="2016541"/>
            <a:ext cx="3146963" cy="1156456"/>
          </a:xfrm>
          <a:prstGeom prst="rect">
            <a:avLst/>
          </a:prstGeom>
          <a:solidFill>
            <a:srgbClr val="F2F2F2"/>
          </a:solidFill>
          <a:ln>
            <a:solidFill>
              <a:srgbClr val="E3CC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r>
              <a:rPr lang="en-GB" sz="1200">
                <a:solidFill>
                  <a:prstClr val="black"/>
                </a:solidFill>
                <a:latin typeface="Aptos"/>
              </a:rPr>
              <a:t>Delivering insight into the financial performance of your business, creating forecasts to help predict the performance of your business or strategic plans to shape the direction of your business are key components of your EPM solution.</a:t>
            </a:r>
          </a:p>
        </p:txBody>
      </p:sp>
      <p:sp>
        <p:nvSpPr>
          <p:cNvPr id="31" name="Rectangle 30">
            <a:extLst>
              <a:ext uri="{FF2B5EF4-FFF2-40B4-BE49-F238E27FC236}">
                <a16:creationId xmlns:a16="http://schemas.microsoft.com/office/drawing/2014/main" id="{06A881C9-15DD-E7A6-FD23-EC2529D982D6}"/>
              </a:ext>
            </a:extLst>
          </p:cNvPr>
          <p:cNvSpPr/>
          <p:nvPr/>
        </p:nvSpPr>
        <p:spPr>
          <a:xfrm>
            <a:off x="3206800" y="3353955"/>
            <a:ext cx="3146963" cy="1156456"/>
          </a:xfrm>
          <a:prstGeom prst="rect">
            <a:avLst/>
          </a:prstGeom>
          <a:solidFill>
            <a:srgbClr val="F2F2F2"/>
          </a:solidFill>
          <a:ln>
            <a:solidFill>
              <a:srgbClr val="E3CC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r>
              <a:rPr lang="en-GB" sz="1200">
                <a:solidFill>
                  <a:prstClr val="black"/>
                </a:solidFill>
                <a:latin typeface="Aptos"/>
              </a:rPr>
              <a:t>With ever increasing demands on your team a focus on process, automation and simplicity means your team will gain more time to focus on what matters.</a:t>
            </a:r>
          </a:p>
        </p:txBody>
      </p:sp>
      <p:sp>
        <p:nvSpPr>
          <p:cNvPr id="32" name="Rectangle 31">
            <a:extLst>
              <a:ext uri="{FF2B5EF4-FFF2-40B4-BE49-F238E27FC236}">
                <a16:creationId xmlns:a16="http://schemas.microsoft.com/office/drawing/2014/main" id="{DB68A56F-949A-3E76-C4AA-25C7BFB732D0}"/>
              </a:ext>
            </a:extLst>
          </p:cNvPr>
          <p:cNvSpPr/>
          <p:nvPr/>
        </p:nvSpPr>
        <p:spPr>
          <a:xfrm>
            <a:off x="3203037" y="4712867"/>
            <a:ext cx="3146963" cy="1156456"/>
          </a:xfrm>
          <a:prstGeom prst="rect">
            <a:avLst/>
          </a:prstGeom>
          <a:solidFill>
            <a:srgbClr val="F2F2F2"/>
          </a:solidFill>
          <a:ln>
            <a:solidFill>
              <a:srgbClr val="E3CC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r>
              <a:rPr lang="en-GB" sz="1200">
                <a:solidFill>
                  <a:prstClr val="black"/>
                </a:solidFill>
                <a:latin typeface="Aptos"/>
              </a:rPr>
              <a:t>Embedding control and governance throughout the entire EPM process reduces errors, improves data quality, minimises manual intervention and improves auditability.</a:t>
            </a:r>
          </a:p>
        </p:txBody>
      </p:sp>
      <p:grpSp>
        <p:nvGrpSpPr>
          <p:cNvPr id="54" name="Group 53">
            <a:extLst>
              <a:ext uri="{FF2B5EF4-FFF2-40B4-BE49-F238E27FC236}">
                <a16:creationId xmlns:a16="http://schemas.microsoft.com/office/drawing/2014/main" id="{C7CAF34E-5942-53F0-B7E7-0E0F5E39DE93}"/>
              </a:ext>
            </a:extLst>
          </p:cNvPr>
          <p:cNvGrpSpPr/>
          <p:nvPr/>
        </p:nvGrpSpPr>
        <p:grpSpPr>
          <a:xfrm>
            <a:off x="6451600" y="1204855"/>
            <a:ext cx="1654800" cy="4662545"/>
            <a:chOff x="10363200" y="1208100"/>
            <a:chExt cx="2482200" cy="6993818"/>
          </a:xfrm>
        </p:grpSpPr>
        <p:sp>
          <p:nvSpPr>
            <p:cNvPr id="33" name="Rectangle 32">
              <a:extLst>
                <a:ext uri="{FF2B5EF4-FFF2-40B4-BE49-F238E27FC236}">
                  <a16:creationId xmlns:a16="http://schemas.microsoft.com/office/drawing/2014/main" id="{39D46334-4242-14E2-1BAD-8CA4A604877F}"/>
                </a:ext>
              </a:extLst>
            </p:cNvPr>
            <p:cNvSpPr/>
            <p:nvPr/>
          </p:nvSpPr>
          <p:spPr>
            <a:xfrm>
              <a:off x="10412399" y="1866900"/>
              <a:ext cx="2432999" cy="6335018"/>
            </a:xfrm>
            <a:prstGeom prst="rect">
              <a:avLst/>
            </a:prstGeom>
            <a:solidFill>
              <a:srgbClr val="F2F2F2"/>
            </a:solidFill>
            <a:ln>
              <a:solidFill>
                <a:srgbClr val="E3CCCC"/>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defTabSz="609630"/>
              <a:endParaRPr lang="en-GB" sz="1200" b="1">
                <a:solidFill>
                  <a:prstClr val="black"/>
                </a:solidFill>
                <a:latin typeface="Aptos"/>
              </a:endParaRPr>
            </a:p>
            <a:p>
              <a:pPr algn="ctr" defTabSz="609630"/>
              <a:endParaRPr lang="en-GB" sz="1200" b="1">
                <a:solidFill>
                  <a:prstClr val="black"/>
                </a:solidFill>
                <a:latin typeface="Aptos"/>
              </a:endParaRPr>
            </a:p>
            <a:p>
              <a:pPr algn="ctr" defTabSz="609630"/>
              <a:r>
                <a:rPr lang="en-GB" sz="1200">
                  <a:solidFill>
                    <a:prstClr val="black"/>
                  </a:solidFill>
                  <a:latin typeface="Aptos"/>
                </a:rPr>
                <a:t>The different business processes in the EPM world require different functionalities and different data.</a:t>
              </a:r>
            </a:p>
            <a:p>
              <a:pPr algn="ctr" defTabSz="609630"/>
              <a:endParaRPr lang="en-GB" sz="1200">
                <a:solidFill>
                  <a:prstClr val="black"/>
                </a:solidFill>
                <a:latin typeface="Aptos"/>
              </a:endParaRPr>
            </a:p>
            <a:p>
              <a:pPr algn="ctr" defTabSz="609630"/>
              <a:r>
                <a:rPr lang="en-GB" sz="1200">
                  <a:solidFill>
                    <a:prstClr val="black"/>
                  </a:solidFill>
                  <a:latin typeface="Aptos"/>
                </a:rPr>
                <a:t>Architecting your EPM solution so that each process accesses the right data, at the right time and  provides the right functionality is key.</a:t>
              </a:r>
            </a:p>
            <a:p>
              <a:pPr algn="ctr" defTabSz="609630"/>
              <a:endParaRPr lang="en-GB" sz="1200">
                <a:solidFill>
                  <a:prstClr val="black"/>
                </a:solidFill>
                <a:latin typeface="Aptos"/>
              </a:endParaRPr>
            </a:p>
            <a:p>
              <a:pPr algn="ctr" defTabSz="609630"/>
              <a:r>
                <a:rPr lang="en-GB" sz="1200">
                  <a:solidFill>
                    <a:prstClr val="black"/>
                  </a:solidFill>
                  <a:latin typeface="Aptos"/>
                </a:rPr>
                <a:t>Utilising embedded best practices enables ease of use and ease of maintenance.  </a:t>
              </a:r>
            </a:p>
          </p:txBody>
        </p:sp>
        <p:grpSp>
          <p:nvGrpSpPr>
            <p:cNvPr id="44" name="Group 43">
              <a:extLst>
                <a:ext uri="{FF2B5EF4-FFF2-40B4-BE49-F238E27FC236}">
                  <a16:creationId xmlns:a16="http://schemas.microsoft.com/office/drawing/2014/main" id="{56765446-0181-3A55-61E1-1A149C68ADDE}"/>
                </a:ext>
              </a:extLst>
            </p:cNvPr>
            <p:cNvGrpSpPr/>
            <p:nvPr/>
          </p:nvGrpSpPr>
          <p:grpSpPr>
            <a:xfrm>
              <a:off x="10363200" y="1208100"/>
              <a:ext cx="2482200" cy="1116000"/>
              <a:chOff x="10618800" y="1208100"/>
              <a:chExt cx="2482200" cy="1116000"/>
            </a:xfrm>
          </p:grpSpPr>
          <p:sp>
            <p:nvSpPr>
              <p:cNvPr id="38" name="Rectangle 37">
                <a:extLst>
                  <a:ext uri="{FF2B5EF4-FFF2-40B4-BE49-F238E27FC236}">
                    <a16:creationId xmlns:a16="http://schemas.microsoft.com/office/drawing/2014/main" id="{AAA8039A-30FA-C7D1-73BE-5804703D70EC}"/>
                  </a:ext>
                </a:extLst>
              </p:cNvPr>
              <p:cNvSpPr/>
              <p:nvPr/>
            </p:nvSpPr>
            <p:spPr>
              <a:xfrm>
                <a:off x="11049000" y="1290219"/>
                <a:ext cx="2052000" cy="535902"/>
              </a:xfrm>
              <a:prstGeom prst="rect">
                <a:avLst/>
              </a:prstGeom>
              <a:solidFill>
                <a:srgbClr val="AD1413"/>
              </a:solidFill>
            </p:spPr>
            <p:style>
              <a:lnRef idx="2">
                <a:schemeClr val="accent1">
                  <a:shade val="15000"/>
                </a:schemeClr>
              </a:lnRef>
              <a:fillRef idx="1">
                <a:schemeClr val="accent1"/>
              </a:fillRef>
              <a:effectRef idx="0">
                <a:schemeClr val="accent1"/>
              </a:effectRef>
              <a:fontRef idx="minor">
                <a:schemeClr val="lt1"/>
              </a:fontRef>
            </p:style>
            <p:txBody>
              <a:bodyPr lIns="408000" rIns="120000" rtlCol="0" anchor="ctr"/>
              <a:lstStyle/>
              <a:p>
                <a:pPr algn="r" defTabSz="609630"/>
                <a:r>
                  <a:rPr lang="en-GB" sz="1067" b="1">
                    <a:solidFill>
                      <a:prstClr val="white"/>
                    </a:solidFill>
                    <a:latin typeface="Montserrat Medium" panose="00000600000000000000" pitchFamily="2" charset="0"/>
                  </a:rPr>
                  <a:t>Right tool for the job</a:t>
                </a:r>
                <a:endParaRPr lang="en-GB" sz="800" b="1">
                  <a:solidFill>
                    <a:prstClr val="white"/>
                  </a:solidFill>
                  <a:latin typeface="Montserrat Medium" panose="00000600000000000000" pitchFamily="2" charset="0"/>
                </a:endParaRPr>
              </a:p>
            </p:txBody>
          </p:sp>
          <p:sp>
            <p:nvSpPr>
              <p:cNvPr id="39" name="Flowchart: Connector 38">
                <a:extLst>
                  <a:ext uri="{FF2B5EF4-FFF2-40B4-BE49-F238E27FC236}">
                    <a16:creationId xmlns:a16="http://schemas.microsoft.com/office/drawing/2014/main" id="{E508B065-7366-658E-7BB8-64C40AA0007C}"/>
                  </a:ext>
                </a:extLst>
              </p:cNvPr>
              <p:cNvSpPr>
                <a:spLocks noChangeAspect="1"/>
              </p:cNvSpPr>
              <p:nvPr/>
            </p:nvSpPr>
            <p:spPr>
              <a:xfrm>
                <a:off x="10618800" y="1208100"/>
                <a:ext cx="1116000" cy="1116000"/>
              </a:xfrm>
              <a:prstGeom prst="flowChartConnector">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black"/>
                  </a:solidFill>
                  <a:latin typeface="Aptos"/>
                </a:endParaRPr>
              </a:p>
            </p:txBody>
          </p:sp>
          <p:sp>
            <p:nvSpPr>
              <p:cNvPr id="40" name="Flowchart: Connector 39">
                <a:extLst>
                  <a:ext uri="{FF2B5EF4-FFF2-40B4-BE49-F238E27FC236}">
                    <a16:creationId xmlns:a16="http://schemas.microsoft.com/office/drawing/2014/main" id="{BCF70828-0A4A-7A94-3430-C67E5F25455C}"/>
                  </a:ext>
                </a:extLst>
              </p:cNvPr>
              <p:cNvSpPr>
                <a:spLocks noChangeAspect="1"/>
              </p:cNvSpPr>
              <p:nvPr/>
            </p:nvSpPr>
            <p:spPr>
              <a:xfrm>
                <a:off x="10668000" y="1280100"/>
                <a:ext cx="972000" cy="972000"/>
              </a:xfrm>
              <a:prstGeom prst="flowChartConnector">
                <a:avLst/>
              </a:prstGeom>
              <a:solidFill>
                <a:srgbClr val="AD1413"/>
              </a:solidFill>
              <a:ln>
                <a:solidFill>
                  <a:srgbClr val="AD141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black"/>
                  </a:solidFill>
                  <a:latin typeface="Aptos"/>
                </a:endParaRPr>
              </a:p>
            </p:txBody>
          </p:sp>
          <p:pic>
            <p:nvPicPr>
              <p:cNvPr id="36" name="Graphic 35" descr="Robot Hand with solid fill">
                <a:extLst>
                  <a:ext uri="{FF2B5EF4-FFF2-40B4-BE49-F238E27FC236}">
                    <a16:creationId xmlns:a16="http://schemas.microsoft.com/office/drawing/2014/main" id="{E048BB7B-6A55-92DB-5772-EF41D93CA8B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834800" y="1424100"/>
                <a:ext cx="684000" cy="684000"/>
              </a:xfrm>
              <a:prstGeom prst="rect">
                <a:avLst/>
              </a:prstGeom>
            </p:spPr>
          </p:pic>
        </p:grpSp>
      </p:grpSp>
      <p:grpSp>
        <p:nvGrpSpPr>
          <p:cNvPr id="53" name="Group 52">
            <a:extLst>
              <a:ext uri="{FF2B5EF4-FFF2-40B4-BE49-F238E27FC236}">
                <a16:creationId xmlns:a16="http://schemas.microsoft.com/office/drawing/2014/main" id="{C134398C-DC7C-67D3-1BA9-2A357115EF06}"/>
              </a:ext>
            </a:extLst>
          </p:cNvPr>
          <p:cNvGrpSpPr/>
          <p:nvPr/>
        </p:nvGrpSpPr>
        <p:grpSpPr>
          <a:xfrm>
            <a:off x="8200400" y="1204855"/>
            <a:ext cx="1654800" cy="4662545"/>
            <a:chOff x="13432556" y="1208100"/>
            <a:chExt cx="2482200" cy="6993818"/>
          </a:xfrm>
        </p:grpSpPr>
        <p:sp>
          <p:nvSpPr>
            <p:cNvPr id="34" name="Rectangle 33">
              <a:extLst>
                <a:ext uri="{FF2B5EF4-FFF2-40B4-BE49-F238E27FC236}">
                  <a16:creationId xmlns:a16="http://schemas.microsoft.com/office/drawing/2014/main" id="{7693880F-6A39-5C5C-A4E5-650D280D3E5C}"/>
                </a:ext>
              </a:extLst>
            </p:cNvPr>
            <p:cNvSpPr/>
            <p:nvPr/>
          </p:nvSpPr>
          <p:spPr>
            <a:xfrm>
              <a:off x="13481756" y="1866900"/>
              <a:ext cx="2433000" cy="6335018"/>
            </a:xfrm>
            <a:prstGeom prst="rect">
              <a:avLst/>
            </a:prstGeom>
            <a:solidFill>
              <a:srgbClr val="F2F2F2"/>
            </a:solidFill>
            <a:ln>
              <a:solidFill>
                <a:srgbClr val="E3CCCC"/>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defTabSz="609630"/>
              <a:endParaRPr lang="en-GB" sz="1200">
                <a:solidFill>
                  <a:prstClr val="black"/>
                </a:solidFill>
                <a:latin typeface="Aptos"/>
              </a:endParaRPr>
            </a:p>
            <a:p>
              <a:pPr algn="ctr" defTabSz="609630"/>
              <a:endParaRPr lang="en-GB" sz="1200">
                <a:solidFill>
                  <a:prstClr val="black"/>
                </a:solidFill>
                <a:latin typeface="Aptos"/>
              </a:endParaRPr>
            </a:p>
            <a:p>
              <a:pPr algn="ctr" defTabSz="609630"/>
              <a:r>
                <a:rPr lang="en-GB" sz="1200">
                  <a:solidFill>
                    <a:prstClr val="black"/>
                  </a:solidFill>
                  <a:latin typeface="Aptos"/>
                </a:rPr>
                <a:t>Intelligent process automation and embedded AI enables huge saving in time and effort.</a:t>
              </a:r>
            </a:p>
            <a:p>
              <a:pPr algn="ctr" defTabSz="609630"/>
              <a:endParaRPr lang="en-GB" sz="1200">
                <a:solidFill>
                  <a:prstClr val="black"/>
                </a:solidFill>
                <a:latin typeface="Aptos"/>
              </a:endParaRPr>
            </a:p>
            <a:p>
              <a:pPr algn="ctr" defTabSz="609630"/>
              <a:r>
                <a:rPr lang="en-GB" sz="1200">
                  <a:solidFill>
                    <a:prstClr val="black"/>
                  </a:solidFill>
                  <a:latin typeface="Aptos"/>
                </a:rPr>
                <a:t>Leveraging advances in AI and continually embracing new functionality will drive continuous improvement in your reporting processes.</a:t>
              </a:r>
            </a:p>
            <a:p>
              <a:pPr algn="ctr" defTabSz="609630"/>
              <a:endParaRPr lang="en-GB" sz="1200">
                <a:solidFill>
                  <a:prstClr val="black"/>
                </a:solidFill>
                <a:latin typeface="Aptos"/>
              </a:endParaRPr>
            </a:p>
            <a:p>
              <a:pPr algn="ctr" defTabSz="609630"/>
              <a:r>
                <a:rPr lang="en-GB" sz="1200">
                  <a:solidFill>
                    <a:prstClr val="black"/>
                  </a:solidFill>
                  <a:latin typeface="Aptos"/>
                </a:rPr>
                <a:t>Advances in predictive analytics enables deep insight into your business performance.</a:t>
              </a:r>
            </a:p>
          </p:txBody>
        </p:sp>
        <p:grpSp>
          <p:nvGrpSpPr>
            <p:cNvPr id="52" name="Group 51">
              <a:extLst>
                <a:ext uri="{FF2B5EF4-FFF2-40B4-BE49-F238E27FC236}">
                  <a16:creationId xmlns:a16="http://schemas.microsoft.com/office/drawing/2014/main" id="{38CA5E57-1C92-C132-8816-A5B75FDE5430}"/>
                </a:ext>
              </a:extLst>
            </p:cNvPr>
            <p:cNvGrpSpPr/>
            <p:nvPr/>
          </p:nvGrpSpPr>
          <p:grpSpPr>
            <a:xfrm>
              <a:off x="13432556" y="1208100"/>
              <a:ext cx="2482200" cy="1116000"/>
              <a:chOff x="13710356" y="546421"/>
              <a:chExt cx="2482200" cy="1116000"/>
            </a:xfrm>
          </p:grpSpPr>
          <p:grpSp>
            <p:nvGrpSpPr>
              <p:cNvPr id="45" name="Group 44">
                <a:extLst>
                  <a:ext uri="{FF2B5EF4-FFF2-40B4-BE49-F238E27FC236}">
                    <a16:creationId xmlns:a16="http://schemas.microsoft.com/office/drawing/2014/main" id="{B3187615-AD41-EDA3-57F0-2D8396B135FC}"/>
                  </a:ext>
                </a:extLst>
              </p:cNvPr>
              <p:cNvGrpSpPr/>
              <p:nvPr/>
            </p:nvGrpSpPr>
            <p:grpSpPr>
              <a:xfrm>
                <a:off x="13710356" y="546421"/>
                <a:ext cx="2482200" cy="1116000"/>
                <a:chOff x="10618800" y="1208100"/>
                <a:chExt cx="2482200" cy="1116000"/>
              </a:xfrm>
            </p:grpSpPr>
            <p:sp>
              <p:nvSpPr>
                <p:cNvPr id="46" name="Rectangle 45">
                  <a:extLst>
                    <a:ext uri="{FF2B5EF4-FFF2-40B4-BE49-F238E27FC236}">
                      <a16:creationId xmlns:a16="http://schemas.microsoft.com/office/drawing/2014/main" id="{613E7FA1-E016-60CF-A3B8-5B9FAD8E5421}"/>
                    </a:ext>
                  </a:extLst>
                </p:cNvPr>
                <p:cNvSpPr/>
                <p:nvPr/>
              </p:nvSpPr>
              <p:spPr>
                <a:xfrm>
                  <a:off x="11049000" y="1290219"/>
                  <a:ext cx="2052000" cy="535902"/>
                </a:xfrm>
                <a:prstGeom prst="rect">
                  <a:avLst/>
                </a:prstGeom>
                <a:solidFill>
                  <a:srgbClr val="AD1413"/>
                </a:solidFill>
              </p:spPr>
              <p:style>
                <a:lnRef idx="2">
                  <a:schemeClr val="accent1">
                    <a:shade val="15000"/>
                  </a:schemeClr>
                </a:lnRef>
                <a:fillRef idx="1">
                  <a:schemeClr val="accent1"/>
                </a:fillRef>
                <a:effectRef idx="0">
                  <a:schemeClr val="accent1"/>
                </a:effectRef>
                <a:fontRef idx="minor">
                  <a:schemeClr val="lt1"/>
                </a:fontRef>
              </p:style>
              <p:txBody>
                <a:bodyPr lIns="408000" rIns="120000" rtlCol="0" anchor="ctr"/>
                <a:lstStyle/>
                <a:p>
                  <a:pPr algn="r" defTabSz="609630"/>
                  <a:r>
                    <a:rPr lang="en-GB" sz="1067" b="1">
                      <a:solidFill>
                        <a:prstClr val="white"/>
                      </a:solidFill>
                      <a:latin typeface="Montserrat Medium" panose="00000600000000000000" pitchFamily="2" charset="0"/>
                    </a:rPr>
                    <a:t>Automation and AI</a:t>
                  </a:r>
                  <a:endParaRPr lang="en-GB" sz="800" b="1">
                    <a:solidFill>
                      <a:prstClr val="white"/>
                    </a:solidFill>
                    <a:latin typeface="Montserrat Medium" panose="00000600000000000000" pitchFamily="2" charset="0"/>
                  </a:endParaRPr>
                </a:p>
              </p:txBody>
            </p:sp>
            <p:sp>
              <p:nvSpPr>
                <p:cNvPr id="47" name="Flowchart: Connector 46">
                  <a:extLst>
                    <a:ext uri="{FF2B5EF4-FFF2-40B4-BE49-F238E27FC236}">
                      <a16:creationId xmlns:a16="http://schemas.microsoft.com/office/drawing/2014/main" id="{8FBEB269-6057-EC91-FA70-85A593CA37AE}"/>
                    </a:ext>
                  </a:extLst>
                </p:cNvPr>
                <p:cNvSpPr>
                  <a:spLocks noChangeAspect="1"/>
                </p:cNvSpPr>
                <p:nvPr/>
              </p:nvSpPr>
              <p:spPr>
                <a:xfrm>
                  <a:off x="10618800" y="1208100"/>
                  <a:ext cx="1116000" cy="1116000"/>
                </a:xfrm>
                <a:prstGeom prst="flowChartConnector">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black"/>
                    </a:solidFill>
                    <a:latin typeface="Aptos"/>
                  </a:endParaRPr>
                </a:p>
              </p:txBody>
            </p:sp>
            <p:sp>
              <p:nvSpPr>
                <p:cNvPr id="48" name="Flowchart: Connector 47">
                  <a:extLst>
                    <a:ext uri="{FF2B5EF4-FFF2-40B4-BE49-F238E27FC236}">
                      <a16:creationId xmlns:a16="http://schemas.microsoft.com/office/drawing/2014/main" id="{EC3C5816-99CA-A8EC-9BCD-293A4CA49266}"/>
                    </a:ext>
                  </a:extLst>
                </p:cNvPr>
                <p:cNvSpPr>
                  <a:spLocks noChangeAspect="1"/>
                </p:cNvSpPr>
                <p:nvPr/>
              </p:nvSpPr>
              <p:spPr>
                <a:xfrm>
                  <a:off x="10668000" y="1280100"/>
                  <a:ext cx="972000" cy="972000"/>
                </a:xfrm>
                <a:prstGeom prst="flowChartConnector">
                  <a:avLst/>
                </a:prstGeom>
                <a:solidFill>
                  <a:srgbClr val="AD1413"/>
                </a:solidFill>
                <a:ln>
                  <a:solidFill>
                    <a:srgbClr val="AD141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black"/>
                    </a:solidFill>
                    <a:latin typeface="Aptos"/>
                  </a:endParaRPr>
                </a:p>
              </p:txBody>
            </p:sp>
          </p:grpSp>
          <p:pic>
            <p:nvPicPr>
              <p:cNvPr id="51" name="Graphic 50" descr="Artificial Intelligence with solid fill">
                <a:extLst>
                  <a:ext uri="{FF2B5EF4-FFF2-40B4-BE49-F238E27FC236}">
                    <a16:creationId xmlns:a16="http://schemas.microsoft.com/office/drawing/2014/main" id="{5C37400A-D411-4A4D-A48B-F9B0BF4D4E9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3890356" y="705411"/>
                <a:ext cx="756000" cy="756000"/>
              </a:xfrm>
              <a:prstGeom prst="rect">
                <a:avLst/>
              </a:prstGeom>
            </p:spPr>
          </p:pic>
        </p:grpSp>
      </p:grpSp>
      <p:grpSp>
        <p:nvGrpSpPr>
          <p:cNvPr id="55" name="Group 54">
            <a:extLst>
              <a:ext uri="{FF2B5EF4-FFF2-40B4-BE49-F238E27FC236}">
                <a16:creationId xmlns:a16="http://schemas.microsoft.com/office/drawing/2014/main" id="{F018DA4A-7B1C-A338-0BF6-4BFB17EF5D67}"/>
              </a:ext>
            </a:extLst>
          </p:cNvPr>
          <p:cNvGrpSpPr/>
          <p:nvPr/>
        </p:nvGrpSpPr>
        <p:grpSpPr>
          <a:xfrm>
            <a:off x="9949200" y="1204855"/>
            <a:ext cx="1654800" cy="4662545"/>
            <a:chOff x="13432556" y="1208100"/>
            <a:chExt cx="2482200" cy="6993818"/>
          </a:xfrm>
        </p:grpSpPr>
        <p:sp>
          <p:nvSpPr>
            <p:cNvPr id="56" name="Rectangle 55">
              <a:extLst>
                <a:ext uri="{FF2B5EF4-FFF2-40B4-BE49-F238E27FC236}">
                  <a16:creationId xmlns:a16="http://schemas.microsoft.com/office/drawing/2014/main" id="{210A7340-902A-EB47-975B-17B167AE442E}"/>
                </a:ext>
              </a:extLst>
            </p:cNvPr>
            <p:cNvSpPr/>
            <p:nvPr/>
          </p:nvSpPr>
          <p:spPr>
            <a:xfrm>
              <a:off x="13481756" y="1866900"/>
              <a:ext cx="2433000" cy="6335018"/>
            </a:xfrm>
            <a:prstGeom prst="rect">
              <a:avLst/>
            </a:prstGeom>
            <a:solidFill>
              <a:srgbClr val="F2F2F2"/>
            </a:solidFill>
            <a:ln>
              <a:solidFill>
                <a:srgbClr val="E3CCCC"/>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defTabSz="609630"/>
              <a:endParaRPr lang="en-GB" sz="1200">
                <a:solidFill>
                  <a:prstClr val="black"/>
                </a:solidFill>
                <a:latin typeface="Aptos"/>
              </a:endParaRPr>
            </a:p>
            <a:p>
              <a:pPr algn="ctr" defTabSz="609630"/>
              <a:endParaRPr lang="en-GB" sz="1200">
                <a:solidFill>
                  <a:prstClr val="black"/>
                </a:solidFill>
                <a:latin typeface="Aptos"/>
              </a:endParaRPr>
            </a:p>
            <a:p>
              <a:pPr algn="ctr" defTabSz="609630"/>
              <a:r>
                <a:rPr lang="en-GB" sz="1200">
                  <a:solidFill>
                    <a:prstClr val="black"/>
                  </a:solidFill>
                  <a:latin typeface="Aptos"/>
                </a:rPr>
                <a:t>Seamless data integration, delivering good quality data at the right time is a critical enabler of an efficient process.</a:t>
              </a:r>
            </a:p>
            <a:p>
              <a:pPr algn="ctr" defTabSz="609630"/>
              <a:endParaRPr lang="en-GB" sz="1200">
                <a:solidFill>
                  <a:prstClr val="black"/>
                </a:solidFill>
                <a:latin typeface="Aptos"/>
              </a:endParaRPr>
            </a:p>
            <a:p>
              <a:pPr algn="ctr" defTabSz="609630"/>
              <a:r>
                <a:rPr lang="en-GB" sz="1200">
                  <a:solidFill>
                    <a:prstClr val="black"/>
                  </a:solidFill>
                  <a:latin typeface="Aptos"/>
                </a:rPr>
                <a:t>Embedding data governance ensures your data quality minimising manual intervention and error.</a:t>
              </a:r>
            </a:p>
            <a:p>
              <a:pPr algn="ctr" defTabSz="609630"/>
              <a:endParaRPr lang="en-GB" sz="1200">
                <a:solidFill>
                  <a:prstClr val="black"/>
                </a:solidFill>
                <a:latin typeface="Aptos"/>
              </a:endParaRPr>
            </a:p>
            <a:p>
              <a:pPr algn="ctr" defTabSz="609630"/>
              <a:r>
                <a:rPr lang="en-GB" sz="1200">
                  <a:solidFill>
                    <a:prstClr val="black"/>
                  </a:solidFill>
                  <a:latin typeface="Aptos"/>
                </a:rPr>
                <a:t>Delivering granular data enables increased insight.</a:t>
              </a:r>
            </a:p>
          </p:txBody>
        </p:sp>
        <p:grpSp>
          <p:nvGrpSpPr>
            <p:cNvPr id="58" name="Group 57">
              <a:extLst>
                <a:ext uri="{FF2B5EF4-FFF2-40B4-BE49-F238E27FC236}">
                  <a16:creationId xmlns:a16="http://schemas.microsoft.com/office/drawing/2014/main" id="{B9FC74E0-3D70-8FDB-EB83-95B6098E0355}"/>
                </a:ext>
              </a:extLst>
            </p:cNvPr>
            <p:cNvGrpSpPr/>
            <p:nvPr/>
          </p:nvGrpSpPr>
          <p:grpSpPr>
            <a:xfrm>
              <a:off x="13432556" y="1208100"/>
              <a:ext cx="2482200" cy="1116000"/>
              <a:chOff x="10618800" y="1208100"/>
              <a:chExt cx="2482200" cy="1116000"/>
            </a:xfrm>
          </p:grpSpPr>
          <p:sp>
            <p:nvSpPr>
              <p:cNvPr id="60" name="Rectangle 59">
                <a:extLst>
                  <a:ext uri="{FF2B5EF4-FFF2-40B4-BE49-F238E27FC236}">
                    <a16:creationId xmlns:a16="http://schemas.microsoft.com/office/drawing/2014/main" id="{C3BD5370-42F8-F9DE-018E-A7E4B48BDA1B}"/>
                  </a:ext>
                </a:extLst>
              </p:cNvPr>
              <p:cNvSpPr/>
              <p:nvPr/>
            </p:nvSpPr>
            <p:spPr>
              <a:xfrm>
                <a:off x="11049000" y="1290219"/>
                <a:ext cx="2052000" cy="535902"/>
              </a:xfrm>
              <a:prstGeom prst="rect">
                <a:avLst/>
              </a:prstGeom>
              <a:solidFill>
                <a:srgbClr val="AD1413"/>
              </a:solidFill>
            </p:spPr>
            <p:style>
              <a:lnRef idx="2">
                <a:schemeClr val="accent1">
                  <a:shade val="15000"/>
                </a:schemeClr>
              </a:lnRef>
              <a:fillRef idx="1">
                <a:schemeClr val="accent1"/>
              </a:fillRef>
              <a:effectRef idx="0">
                <a:schemeClr val="accent1"/>
              </a:effectRef>
              <a:fontRef idx="minor">
                <a:schemeClr val="lt1"/>
              </a:fontRef>
            </p:style>
            <p:txBody>
              <a:bodyPr lIns="408000" rIns="120000" rtlCol="0" anchor="ctr"/>
              <a:lstStyle/>
              <a:p>
                <a:pPr algn="r" defTabSz="609630"/>
                <a:r>
                  <a:rPr lang="en-GB" sz="1067" b="1">
                    <a:solidFill>
                      <a:prstClr val="white"/>
                    </a:solidFill>
                    <a:latin typeface="Montserrat Medium" panose="00000600000000000000" pitchFamily="2" charset="0"/>
                  </a:rPr>
                  <a:t>Data</a:t>
                </a:r>
                <a:endParaRPr lang="en-GB" sz="800" b="1">
                  <a:solidFill>
                    <a:prstClr val="white"/>
                  </a:solidFill>
                  <a:latin typeface="Montserrat Medium" panose="00000600000000000000" pitchFamily="2" charset="0"/>
                </a:endParaRPr>
              </a:p>
            </p:txBody>
          </p:sp>
          <p:sp>
            <p:nvSpPr>
              <p:cNvPr id="61" name="Flowchart: Connector 60">
                <a:extLst>
                  <a:ext uri="{FF2B5EF4-FFF2-40B4-BE49-F238E27FC236}">
                    <a16:creationId xmlns:a16="http://schemas.microsoft.com/office/drawing/2014/main" id="{BA11B32A-B3CE-BFBA-1FC2-61D78467B9A2}"/>
                  </a:ext>
                </a:extLst>
              </p:cNvPr>
              <p:cNvSpPr>
                <a:spLocks noChangeAspect="1"/>
              </p:cNvSpPr>
              <p:nvPr/>
            </p:nvSpPr>
            <p:spPr>
              <a:xfrm>
                <a:off x="10618800" y="1208100"/>
                <a:ext cx="1116000" cy="1116000"/>
              </a:xfrm>
              <a:prstGeom prst="flowChartConnector">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black"/>
                  </a:solidFill>
                  <a:latin typeface="Aptos"/>
                </a:endParaRPr>
              </a:p>
            </p:txBody>
          </p:sp>
          <p:sp>
            <p:nvSpPr>
              <p:cNvPr id="62" name="Flowchart: Connector 61">
                <a:extLst>
                  <a:ext uri="{FF2B5EF4-FFF2-40B4-BE49-F238E27FC236}">
                    <a16:creationId xmlns:a16="http://schemas.microsoft.com/office/drawing/2014/main" id="{F9274915-5BFB-A61A-048F-BF90519B625F}"/>
                  </a:ext>
                </a:extLst>
              </p:cNvPr>
              <p:cNvSpPr>
                <a:spLocks noChangeAspect="1"/>
              </p:cNvSpPr>
              <p:nvPr/>
            </p:nvSpPr>
            <p:spPr>
              <a:xfrm>
                <a:off x="10668000" y="1280100"/>
                <a:ext cx="972000" cy="972000"/>
              </a:xfrm>
              <a:prstGeom prst="flowChartConnector">
                <a:avLst/>
              </a:prstGeom>
              <a:solidFill>
                <a:srgbClr val="AD1413"/>
              </a:solidFill>
              <a:ln>
                <a:solidFill>
                  <a:srgbClr val="AD141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black"/>
                  </a:solidFill>
                  <a:latin typeface="Aptos"/>
                </a:endParaRPr>
              </a:p>
            </p:txBody>
          </p:sp>
        </p:grpSp>
      </p:grpSp>
      <p:pic>
        <p:nvPicPr>
          <p:cNvPr id="64" name="Graphic 63" descr="Morse Code with solid fill">
            <a:extLst>
              <a:ext uri="{FF2B5EF4-FFF2-40B4-BE49-F238E27FC236}">
                <a16:creationId xmlns:a16="http://schemas.microsoft.com/office/drawing/2014/main" id="{5ECECB7A-6545-44A6-010B-50094CC37E0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006948" y="1286848"/>
            <a:ext cx="552000" cy="552000"/>
          </a:xfrm>
          <a:prstGeom prst="rect">
            <a:avLst/>
          </a:prstGeom>
        </p:spPr>
      </p:pic>
      <p:pic>
        <p:nvPicPr>
          <p:cNvPr id="7" name="Picture 6" descr="A red square with white text&#10;&#10;AI-generated content may be incorrect.">
            <a:extLst>
              <a:ext uri="{FF2B5EF4-FFF2-40B4-BE49-F238E27FC236}">
                <a16:creationId xmlns:a16="http://schemas.microsoft.com/office/drawing/2014/main" id="{DEF618FD-E6D7-861A-E900-FCB545975259}"/>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398210" y="6064210"/>
            <a:ext cx="793790" cy="793790"/>
          </a:xfrm>
          <a:prstGeom prst="rect">
            <a:avLst/>
          </a:prstGeom>
        </p:spPr>
      </p:pic>
    </p:spTree>
    <p:extLst>
      <p:ext uri="{BB962C8B-B14F-4D97-AF65-F5344CB8AC3E}">
        <p14:creationId xmlns:p14="http://schemas.microsoft.com/office/powerpoint/2010/main" val="1883163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006196-A66F-5750-F7E3-5BF3428E215E}"/>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A140C3FB-53CB-D0F0-DD15-EDD9CEC82FD3}"/>
              </a:ext>
            </a:extLst>
          </p:cNvPr>
          <p:cNvSpPr>
            <a:spLocks noGrp="1"/>
          </p:cNvSpPr>
          <p:nvPr>
            <p:ph type="body" sz="quarter" idx="13"/>
          </p:nvPr>
        </p:nvSpPr>
        <p:spPr>
          <a:xfrm>
            <a:off x="599603" y="1596152"/>
            <a:ext cx="10925856" cy="2583962"/>
          </a:xfrm>
          <a:solidFill>
            <a:srgbClr val="F4F2F1"/>
          </a:solidFill>
          <a:ln w="19050">
            <a:solidFill>
              <a:srgbClr val="0E2841"/>
            </a:solidFill>
          </a:ln>
        </p:spPr>
        <p:txBody>
          <a:bodyPr lIns="90000" anchor="ctr">
            <a:normAutofit fontScale="92500"/>
          </a:bodyPr>
          <a:lstStyle/>
          <a:p>
            <a:pPr lvl="1">
              <a:lnSpc>
                <a:spcPct val="160000"/>
              </a:lnSpc>
            </a:pPr>
            <a:r>
              <a:rPr lang="en-GB" sz="2000" i="1" noProof="0">
                <a:solidFill>
                  <a:schemeClr val="tx1"/>
                </a:solidFill>
                <a:latin typeface="+mn-lt"/>
              </a:rPr>
              <a:t>Previously, Eiffage prepared its Country-by-Country Reporting (CbCR) using Excel, manually calculating and compiling the group's accounting and consolidated data. The drawbacks of its use included:</a:t>
            </a:r>
          </a:p>
          <a:p>
            <a:pPr marL="415296" lvl="1" indent="-285750">
              <a:lnSpc>
                <a:spcPct val="160000"/>
              </a:lnSpc>
              <a:buFont typeface="Arial" panose="020B0604020202020204" pitchFamily="34" charset="0"/>
              <a:buChar char="•"/>
            </a:pPr>
            <a:r>
              <a:rPr lang="en-GB" sz="2000" b="1" i="1" noProof="0">
                <a:solidFill>
                  <a:schemeClr val="tx1"/>
                </a:solidFill>
                <a:latin typeface="+mn-lt"/>
              </a:rPr>
              <a:t>Manual data adjustments</a:t>
            </a:r>
          </a:p>
          <a:p>
            <a:pPr marL="415296" lvl="1" indent="-285750">
              <a:lnSpc>
                <a:spcPct val="160000"/>
              </a:lnSpc>
              <a:buFont typeface="Arial" panose="020B0604020202020204" pitchFamily="34" charset="0"/>
              <a:buChar char="•"/>
            </a:pPr>
            <a:r>
              <a:rPr lang="en-GB" sz="2000" b="1" i="1" noProof="0">
                <a:solidFill>
                  <a:schemeClr val="tx1"/>
                </a:solidFill>
                <a:latin typeface="+mn-lt"/>
              </a:rPr>
              <a:t>Non-automated process in Excel</a:t>
            </a:r>
            <a:r>
              <a:rPr lang="en-GB" sz="2000" i="1" noProof="0">
                <a:solidFill>
                  <a:schemeClr val="tx1"/>
                </a:solidFill>
                <a:latin typeface="+mn-lt"/>
              </a:rPr>
              <a:t>: limited traceability and security, risk of inconsistent data, difficulty in controlling the overall update of formulas.</a:t>
            </a:r>
          </a:p>
        </p:txBody>
      </p:sp>
      <p:sp>
        <p:nvSpPr>
          <p:cNvPr id="2" name="Text Placeholder 1">
            <a:extLst>
              <a:ext uri="{FF2B5EF4-FFF2-40B4-BE49-F238E27FC236}">
                <a16:creationId xmlns:a16="http://schemas.microsoft.com/office/drawing/2014/main" id="{B1FF1C2C-8719-1611-F162-36F733A5EDD1}"/>
              </a:ext>
            </a:extLst>
          </p:cNvPr>
          <p:cNvSpPr>
            <a:spLocks noGrp="1"/>
          </p:cNvSpPr>
          <p:nvPr>
            <p:ph type="body" sz="quarter" idx="10"/>
          </p:nvPr>
        </p:nvSpPr>
        <p:spPr>
          <a:xfrm>
            <a:off x="1152263" y="249766"/>
            <a:ext cx="9274847" cy="567267"/>
          </a:xfrm>
        </p:spPr>
        <p:txBody>
          <a:bodyPr/>
          <a:lstStyle/>
          <a:p>
            <a:r>
              <a:rPr lang="en-GB" sz="4000" b="1" noProof="0">
                <a:latin typeface="+mj-lt"/>
              </a:rPr>
              <a:t>Project Challenges</a:t>
            </a:r>
          </a:p>
        </p:txBody>
      </p:sp>
      <p:sp>
        <p:nvSpPr>
          <p:cNvPr id="10" name="TextBox 9">
            <a:extLst>
              <a:ext uri="{FF2B5EF4-FFF2-40B4-BE49-F238E27FC236}">
                <a16:creationId xmlns:a16="http://schemas.microsoft.com/office/drawing/2014/main" id="{9C6AA64F-B2BE-7614-8474-57B83C8EB6E3}"/>
              </a:ext>
            </a:extLst>
          </p:cNvPr>
          <p:cNvSpPr txBox="1"/>
          <p:nvPr/>
        </p:nvSpPr>
        <p:spPr>
          <a:xfrm>
            <a:off x="395235" y="4641550"/>
            <a:ext cx="10540710" cy="1323439"/>
          </a:xfrm>
          <a:prstGeom prst="rect">
            <a:avLst/>
          </a:prstGeom>
          <a:noFill/>
        </p:spPr>
        <p:txBody>
          <a:bodyPr wrap="square">
            <a:spAutoFit/>
          </a:bodyPr>
          <a:lstStyle/>
          <a:p>
            <a:pPr marL="504000" lvl="2" indent="-342900">
              <a:buClr>
                <a:srgbClr val="00B050"/>
              </a:buClr>
              <a:buFont typeface="Wingdings" panose="05000000000000000000" pitchFamily="2" charset="2"/>
              <a:buChar char="ü"/>
              <a:defRPr/>
            </a:pPr>
            <a:r>
              <a:rPr lang="en-GB" sz="2000" noProof="0">
                <a:solidFill>
                  <a:srgbClr val="14263B"/>
                </a:solidFill>
              </a:rPr>
              <a:t>Eiffage had identified the need to move to a new process that offered automated data flows, security and a centralised approach.</a:t>
            </a:r>
          </a:p>
          <a:p>
            <a:pPr marL="504000" lvl="2" indent="-342900">
              <a:buClr>
                <a:srgbClr val="00B050"/>
              </a:buClr>
              <a:buFont typeface="Wingdings" panose="05000000000000000000" pitchFamily="2" charset="2"/>
              <a:buChar char="ü"/>
              <a:defRPr/>
            </a:pPr>
            <a:r>
              <a:rPr lang="en-GB" sz="2000" noProof="0">
                <a:solidFill>
                  <a:srgbClr val="14263B"/>
                </a:solidFill>
              </a:rPr>
              <a:t>Eiffage chose to work with us to help them build a more efficient, controlled and reliable CbCR process.</a:t>
            </a:r>
          </a:p>
        </p:txBody>
      </p:sp>
      <p:pic>
        <p:nvPicPr>
          <p:cNvPr id="7" name="Image 6">
            <a:extLst>
              <a:ext uri="{FF2B5EF4-FFF2-40B4-BE49-F238E27FC236}">
                <a16:creationId xmlns:a16="http://schemas.microsoft.com/office/drawing/2014/main" id="{20B67B6A-00D2-C30C-D2CA-5E94BCF4E08E}"/>
              </a:ext>
            </a:extLst>
          </p:cNvPr>
          <p:cNvPicPr>
            <a:picLocks noChangeAspect="1"/>
          </p:cNvPicPr>
          <p:nvPr/>
        </p:nvPicPr>
        <p:blipFill>
          <a:blip r:embed="rId3"/>
          <a:stretch>
            <a:fillRect/>
          </a:stretch>
        </p:blipFill>
        <p:spPr>
          <a:xfrm>
            <a:off x="9852485" y="6008094"/>
            <a:ext cx="1816193" cy="482625"/>
          </a:xfrm>
          <a:prstGeom prst="rect">
            <a:avLst/>
          </a:prstGeom>
        </p:spPr>
      </p:pic>
    </p:spTree>
    <p:extLst>
      <p:ext uri="{BB962C8B-B14F-4D97-AF65-F5344CB8AC3E}">
        <p14:creationId xmlns:p14="http://schemas.microsoft.com/office/powerpoint/2010/main" val="831253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4EC9B3-4BEA-483D-0698-03F453391357}"/>
            </a:ext>
          </a:extLst>
        </p:cNvPr>
        <p:cNvGrpSpPr/>
        <p:nvPr/>
      </p:nvGrpSpPr>
      <p:grpSpPr>
        <a:xfrm>
          <a:off x="0" y="0"/>
          <a:ext cx="0" cy="0"/>
          <a:chOff x="0" y="0"/>
          <a:chExt cx="0" cy="0"/>
        </a:xfrm>
      </p:grpSpPr>
      <p:sp>
        <p:nvSpPr>
          <p:cNvPr id="2" name="Rectangle 7">
            <a:extLst>
              <a:ext uri="{FF2B5EF4-FFF2-40B4-BE49-F238E27FC236}">
                <a16:creationId xmlns:a16="http://schemas.microsoft.com/office/drawing/2014/main" id="{E4602DDD-C07E-E685-5674-979FD5EDAA84}"/>
              </a:ext>
            </a:extLst>
          </p:cNvPr>
          <p:cNvSpPr/>
          <p:nvPr/>
        </p:nvSpPr>
        <p:spPr>
          <a:xfrm>
            <a:off x="0" y="-8668"/>
            <a:ext cx="12192000" cy="886968"/>
          </a:xfrm>
          <a:prstGeom prst="rect">
            <a:avLst/>
          </a:prstGeom>
          <a:solidFill>
            <a:srgbClr val="AD1413"/>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noProof="0">
              <a:solidFill>
                <a:srgbClr val="FFFFFF"/>
              </a:solidFill>
              <a:uFillTx/>
              <a:latin typeface="Aptos"/>
            </a:endParaRPr>
          </a:p>
        </p:txBody>
      </p:sp>
      <p:pic>
        <p:nvPicPr>
          <p:cNvPr id="4" name="Picture 5" descr="A red and white logo&#10;&#10;Description automatically generated">
            <a:extLst>
              <a:ext uri="{FF2B5EF4-FFF2-40B4-BE49-F238E27FC236}">
                <a16:creationId xmlns:a16="http://schemas.microsoft.com/office/drawing/2014/main" id="{3D5B66F4-6D30-2288-7775-CC7C697EBA45}"/>
              </a:ext>
            </a:extLst>
          </p:cNvPr>
          <p:cNvPicPr>
            <a:picLocks noChangeAspect="1"/>
          </p:cNvPicPr>
          <p:nvPr/>
        </p:nvPicPr>
        <p:blipFill>
          <a:blip r:embed="rId3"/>
          <a:stretch>
            <a:fillRect/>
          </a:stretch>
        </p:blipFill>
        <p:spPr>
          <a:xfrm>
            <a:off x="11390324" y="119698"/>
            <a:ext cx="674675" cy="687526"/>
          </a:xfrm>
          <a:prstGeom prst="rect">
            <a:avLst/>
          </a:prstGeom>
          <a:noFill/>
          <a:ln cap="flat">
            <a:noFill/>
          </a:ln>
        </p:spPr>
      </p:pic>
      <p:sp>
        <p:nvSpPr>
          <p:cNvPr id="9" name="TextBox 8">
            <a:extLst>
              <a:ext uri="{FF2B5EF4-FFF2-40B4-BE49-F238E27FC236}">
                <a16:creationId xmlns:a16="http://schemas.microsoft.com/office/drawing/2014/main" id="{01F6DA6D-48CA-B3C0-8812-262629DF66F4}"/>
              </a:ext>
            </a:extLst>
          </p:cNvPr>
          <p:cNvSpPr txBox="1"/>
          <p:nvPr/>
        </p:nvSpPr>
        <p:spPr>
          <a:xfrm>
            <a:off x="127001" y="243429"/>
            <a:ext cx="8073416" cy="400110"/>
          </a:xfrm>
          <a:prstGeom prst="rect">
            <a:avLst/>
          </a:prstGeom>
          <a:noFill/>
        </p:spPr>
        <p:txBody>
          <a:bodyPr wrap="square">
            <a:spAutoFit/>
          </a:bodyPr>
          <a:lstStyle/>
          <a:p>
            <a:pPr>
              <a:defRPr/>
            </a:pPr>
            <a:r>
              <a:rPr lang="en-GB" sz="2000" b="1" noProof="0">
                <a:solidFill>
                  <a:srgbClr val="FFFFFF"/>
                </a:solidFill>
                <a:latin typeface="Aptos Narrow" pitchFamily="34"/>
              </a:rPr>
              <a:t>Project Overview | Approach – a 12 week delivery</a:t>
            </a:r>
            <a:endParaRPr kumimoji="0" lang="en-GB" sz="2000" i="0" u="none" strike="noStrike" kern="1200" cap="none" spc="0" normalizeH="0" baseline="0" noProof="0">
              <a:ln>
                <a:noFill/>
              </a:ln>
              <a:solidFill>
                <a:schemeClr val="bg1"/>
              </a:solidFill>
              <a:effectLst/>
              <a:uLnTx/>
              <a:uFillTx/>
              <a:latin typeface="Aptos Narrow" panose="020B0004020202020204" pitchFamily="34" charset="0"/>
            </a:endParaRPr>
          </a:p>
        </p:txBody>
      </p:sp>
      <p:sp>
        <p:nvSpPr>
          <p:cNvPr id="5" name="Text Placeholder 2">
            <a:extLst>
              <a:ext uri="{FF2B5EF4-FFF2-40B4-BE49-F238E27FC236}">
                <a16:creationId xmlns:a16="http://schemas.microsoft.com/office/drawing/2014/main" id="{C0DFC7C0-8B32-3C6E-7725-9D9D728B1878}"/>
              </a:ext>
            </a:extLst>
          </p:cNvPr>
          <p:cNvSpPr txBox="1">
            <a:spLocks/>
          </p:cNvSpPr>
          <p:nvPr/>
        </p:nvSpPr>
        <p:spPr>
          <a:xfrm>
            <a:off x="572370" y="3149754"/>
            <a:ext cx="2016000" cy="40640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noProof="0">
                <a:solidFill>
                  <a:srgbClr val="AD1413"/>
                </a:solidFill>
              </a:rPr>
              <a:t>Scope and Design</a:t>
            </a:r>
          </a:p>
        </p:txBody>
      </p:sp>
      <p:sp>
        <p:nvSpPr>
          <p:cNvPr id="7" name="Text Placeholder 2">
            <a:extLst>
              <a:ext uri="{FF2B5EF4-FFF2-40B4-BE49-F238E27FC236}">
                <a16:creationId xmlns:a16="http://schemas.microsoft.com/office/drawing/2014/main" id="{4AFE5328-338F-3601-C81D-960E6D99FC8E}"/>
              </a:ext>
            </a:extLst>
          </p:cNvPr>
          <p:cNvSpPr txBox="1">
            <a:spLocks/>
          </p:cNvSpPr>
          <p:nvPr/>
        </p:nvSpPr>
        <p:spPr>
          <a:xfrm>
            <a:off x="572370" y="3949211"/>
            <a:ext cx="2520000" cy="406400"/>
          </a:xfrm>
          <a:prstGeom prst="rect">
            <a:avLst/>
          </a:prstGeom>
        </p:spPr>
        <p:txBody>
          <a:bodyPr vert="horz" lIns="60960" tIns="30480" rIns="60960" bIns="30480" rtlCol="0">
            <a:noAutofit/>
          </a:bodyPr>
          <a:lstStyle>
            <a:lvl1pPr marL="0" indent="0" algn="l" defTabSz="914400" rtl="0" eaLnBrk="1" latinLnBrk="0" hangingPunct="1">
              <a:lnSpc>
                <a:spcPts val="3999"/>
              </a:lnSpc>
              <a:spcBef>
                <a:spcPct val="20000"/>
              </a:spcBef>
              <a:buFont typeface="Arial" pitchFamily="34" charset="0"/>
              <a:buNone/>
              <a:defRPr lang="en-US" sz="1999" b="1" kern="1200" spc="-19" dirty="0" smtClean="0">
                <a:solidFill>
                  <a:srgbClr val="AD1413"/>
                </a:solidFill>
                <a:latin typeface="Montserrat"/>
                <a:ea typeface="+mn-ea"/>
                <a:cs typeface="+mn-cs"/>
              </a:defRPr>
            </a:lvl1pPr>
            <a:lvl2pPr marL="0" indent="-285750" algn="l" defTabSz="914400" rtl="0" eaLnBrk="1" latinLnBrk="0" hangingPunct="1">
              <a:lnSpc>
                <a:spcPts val="3999"/>
              </a:lnSpc>
              <a:spcBef>
                <a:spcPct val="20000"/>
              </a:spcBef>
              <a:buFont typeface="Arial" pitchFamily="34" charset="0"/>
              <a:buChar char="–"/>
              <a:defRPr lang="en-US" sz="1999" b="1" kern="1200" spc="-19" dirty="0" smtClean="0">
                <a:solidFill>
                  <a:srgbClr val="AD1413"/>
                </a:solidFill>
                <a:latin typeface="Montserrat"/>
                <a:ea typeface="+mn-ea"/>
                <a:cs typeface="+mn-cs"/>
              </a:defRPr>
            </a:lvl2pPr>
            <a:lvl3pPr marL="0" indent="-228600" algn="l" defTabSz="914400" rtl="0" eaLnBrk="1" latinLnBrk="0" hangingPunct="1">
              <a:lnSpc>
                <a:spcPts val="3999"/>
              </a:lnSpc>
              <a:spcBef>
                <a:spcPct val="20000"/>
              </a:spcBef>
              <a:buFont typeface="Arial" pitchFamily="34" charset="0"/>
              <a:buChar char="•"/>
              <a:defRPr lang="en-US" sz="1999" b="1" kern="1200" spc="-19" dirty="0" smtClean="0">
                <a:solidFill>
                  <a:srgbClr val="AD1413"/>
                </a:solidFill>
                <a:latin typeface="Montserrat"/>
                <a:ea typeface="+mn-ea"/>
                <a:cs typeface="+mn-cs"/>
              </a:defRPr>
            </a:lvl3pPr>
            <a:lvl4pPr marL="0" indent="-228600" algn="l" defTabSz="914400" rtl="0" eaLnBrk="1" latinLnBrk="0" hangingPunct="1">
              <a:lnSpc>
                <a:spcPts val="3999"/>
              </a:lnSpc>
              <a:spcBef>
                <a:spcPct val="20000"/>
              </a:spcBef>
              <a:buFont typeface="Arial" pitchFamily="34" charset="0"/>
              <a:buChar char="–"/>
              <a:defRPr lang="en-US" sz="1999" b="1" kern="1200" spc="-19" dirty="0" smtClean="0">
                <a:solidFill>
                  <a:srgbClr val="AD1413"/>
                </a:solidFill>
                <a:latin typeface="Montserrat"/>
                <a:ea typeface="+mn-ea"/>
                <a:cs typeface="+mn-cs"/>
              </a:defRPr>
            </a:lvl4pPr>
            <a:lvl5pPr marL="0" indent="-228600" algn="l" defTabSz="914400" rtl="0" eaLnBrk="1" latinLnBrk="0" hangingPunct="1">
              <a:lnSpc>
                <a:spcPts val="3999"/>
              </a:lnSpc>
              <a:spcBef>
                <a:spcPct val="20000"/>
              </a:spcBef>
              <a:buFont typeface="Arial" pitchFamily="34" charset="0"/>
              <a:buChar char="»"/>
              <a:defRPr lang="en-US" sz="1999" b="1" kern="1200" spc="-19" dirty="0">
                <a:solidFill>
                  <a:srgbClr val="AD1413"/>
                </a:solidFill>
                <a:latin typeface="Montserra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0" indent="-285750">
              <a:lnSpc>
                <a:spcPct val="100000"/>
              </a:lnSpc>
              <a:spcBef>
                <a:spcPts val="0"/>
              </a:spcBef>
              <a:buFont typeface="Wingdings" panose="05000000000000000000" pitchFamily="2" charset="2"/>
              <a:buChar char="q"/>
              <a:defRPr/>
            </a:pPr>
            <a:r>
              <a:rPr lang="en-GB" sz="1200" b="0" noProof="0">
                <a:solidFill>
                  <a:schemeClr val="tx1"/>
                </a:solidFill>
                <a:latin typeface="Aptos" panose="020B0004020202020204" pitchFamily="34" charset="0"/>
              </a:rPr>
              <a:t>Organize design workshops to understand</a:t>
            </a:r>
            <a:r>
              <a:rPr lang="en-GB" sz="1200" noProof="0">
                <a:solidFill>
                  <a:schemeClr val="tx1"/>
                </a:solidFill>
                <a:latin typeface="Aptos" panose="020B0004020202020204" pitchFamily="34" charset="0"/>
              </a:rPr>
              <a:t> requirements and processes</a:t>
            </a:r>
          </a:p>
          <a:p>
            <a:pPr marL="285750" lvl="0" indent="-285750">
              <a:lnSpc>
                <a:spcPct val="100000"/>
              </a:lnSpc>
              <a:spcBef>
                <a:spcPts val="0"/>
              </a:spcBef>
              <a:buFont typeface="Wingdings" panose="05000000000000000000" pitchFamily="2" charset="2"/>
              <a:buChar char="q"/>
              <a:defRPr/>
            </a:pPr>
            <a:r>
              <a:rPr lang="en-GB" sz="1200" b="0" noProof="0">
                <a:solidFill>
                  <a:schemeClr val="tx1"/>
                </a:solidFill>
                <a:latin typeface="Aptos" panose="020B0004020202020204" pitchFamily="34" charset="0"/>
              </a:rPr>
              <a:t>Translate the objectives into </a:t>
            </a:r>
            <a:r>
              <a:rPr lang="en-GB" sz="1200" noProof="0">
                <a:solidFill>
                  <a:schemeClr val="tx1"/>
                </a:solidFill>
                <a:latin typeface="Aptos" panose="020B0004020202020204" pitchFamily="34" charset="0"/>
              </a:rPr>
              <a:t>best practice</a:t>
            </a:r>
            <a:endParaRPr lang="en-GB" sz="1200" b="0" noProof="0">
              <a:solidFill>
                <a:schemeClr val="tx1"/>
              </a:solidFill>
              <a:latin typeface="Aptos" panose="020B0004020202020204" pitchFamily="34" charset="0"/>
            </a:endParaRPr>
          </a:p>
          <a:p>
            <a:pPr marL="285750" lvl="0" indent="-285750">
              <a:lnSpc>
                <a:spcPct val="100000"/>
              </a:lnSpc>
              <a:spcBef>
                <a:spcPts val="0"/>
              </a:spcBef>
              <a:buFont typeface="Wingdings" panose="05000000000000000000" pitchFamily="2" charset="2"/>
              <a:buChar char="q"/>
              <a:defRPr/>
            </a:pPr>
            <a:r>
              <a:rPr lang="en-GB" sz="1200" noProof="0">
                <a:solidFill>
                  <a:schemeClr val="tx1"/>
                </a:solidFill>
                <a:latin typeface="Aptos" panose="020B0004020202020204" pitchFamily="34" charset="0"/>
              </a:rPr>
              <a:t>Design</a:t>
            </a:r>
            <a:r>
              <a:rPr lang="en-GB" sz="1200" b="0" noProof="0">
                <a:solidFill>
                  <a:schemeClr val="tx1"/>
                </a:solidFill>
                <a:latin typeface="Aptos" panose="020B0004020202020204" pitchFamily="34" charset="0"/>
              </a:rPr>
              <a:t> an optimised process and system </a:t>
            </a:r>
            <a:r>
              <a:rPr lang="en-GB" sz="1200" noProof="0">
                <a:solidFill>
                  <a:schemeClr val="tx1"/>
                </a:solidFill>
                <a:latin typeface="Aptos" panose="020B0004020202020204" pitchFamily="34" charset="0"/>
              </a:rPr>
              <a:t>to achieve objectives</a:t>
            </a:r>
          </a:p>
          <a:p>
            <a:pPr marL="285750" lvl="0" indent="-285750">
              <a:lnSpc>
                <a:spcPct val="100000"/>
              </a:lnSpc>
              <a:spcBef>
                <a:spcPts val="0"/>
              </a:spcBef>
              <a:buFont typeface="Wingdings" panose="05000000000000000000" pitchFamily="2" charset="2"/>
              <a:buChar char="q"/>
              <a:defRPr/>
            </a:pPr>
            <a:r>
              <a:rPr lang="en-GB" sz="1200" noProof="0">
                <a:solidFill>
                  <a:schemeClr val="tx1"/>
                </a:solidFill>
                <a:latin typeface="Aptos" panose="020B0004020202020204" pitchFamily="34" charset="0"/>
              </a:rPr>
              <a:t>Validation of solution design</a:t>
            </a:r>
            <a:endParaRPr lang="en-GB" sz="1200" b="0" noProof="0">
              <a:solidFill>
                <a:schemeClr val="tx1"/>
              </a:solidFill>
              <a:latin typeface="+mn-lt"/>
            </a:endParaRPr>
          </a:p>
        </p:txBody>
      </p:sp>
      <p:sp>
        <p:nvSpPr>
          <p:cNvPr id="8" name="Text Placeholder 2">
            <a:extLst>
              <a:ext uri="{FF2B5EF4-FFF2-40B4-BE49-F238E27FC236}">
                <a16:creationId xmlns:a16="http://schemas.microsoft.com/office/drawing/2014/main" id="{302F9F60-8222-1383-CF18-2078588EDF28}"/>
              </a:ext>
            </a:extLst>
          </p:cNvPr>
          <p:cNvSpPr txBox="1">
            <a:spLocks/>
          </p:cNvSpPr>
          <p:nvPr/>
        </p:nvSpPr>
        <p:spPr>
          <a:xfrm>
            <a:off x="3283095" y="3022600"/>
            <a:ext cx="2016000" cy="406400"/>
          </a:xfrm>
          <a:prstGeom prst="rect">
            <a:avLst/>
          </a:prstGeom>
        </p:spPr>
        <p:txBody>
          <a:bodyPr vert="horz" lIns="60960" tIns="30480" rIns="60960" bIns="30480" rtlCol="0">
            <a:noAutofit/>
          </a:bodyPr>
          <a:lstStyle>
            <a:lvl1pPr marL="0" indent="0" algn="l" defTabSz="914400" rtl="0" eaLnBrk="1" latinLnBrk="0" hangingPunct="1">
              <a:lnSpc>
                <a:spcPts val="3999"/>
              </a:lnSpc>
              <a:spcBef>
                <a:spcPct val="20000"/>
              </a:spcBef>
              <a:buFont typeface="Arial" pitchFamily="34" charset="0"/>
              <a:buNone/>
              <a:defRPr lang="en-US" sz="1999" b="1" kern="1200" spc="-19" dirty="0" smtClean="0">
                <a:solidFill>
                  <a:srgbClr val="AD1413"/>
                </a:solidFill>
                <a:latin typeface="Montserrat"/>
                <a:ea typeface="+mn-ea"/>
                <a:cs typeface="+mn-cs"/>
              </a:defRPr>
            </a:lvl1pPr>
            <a:lvl2pPr marL="0" indent="-285750" algn="l" defTabSz="914400" rtl="0" eaLnBrk="1" latinLnBrk="0" hangingPunct="1">
              <a:lnSpc>
                <a:spcPts val="3999"/>
              </a:lnSpc>
              <a:spcBef>
                <a:spcPct val="20000"/>
              </a:spcBef>
              <a:buFont typeface="Arial" pitchFamily="34" charset="0"/>
              <a:buChar char="–"/>
              <a:defRPr lang="en-US" sz="1999" b="1" kern="1200" spc="-19" dirty="0" smtClean="0">
                <a:solidFill>
                  <a:srgbClr val="AD1413"/>
                </a:solidFill>
                <a:latin typeface="Montserrat"/>
                <a:ea typeface="+mn-ea"/>
                <a:cs typeface="+mn-cs"/>
              </a:defRPr>
            </a:lvl2pPr>
            <a:lvl3pPr marL="0" indent="-228600" algn="l" defTabSz="914400" rtl="0" eaLnBrk="1" latinLnBrk="0" hangingPunct="1">
              <a:lnSpc>
                <a:spcPts val="3999"/>
              </a:lnSpc>
              <a:spcBef>
                <a:spcPct val="20000"/>
              </a:spcBef>
              <a:buFont typeface="Arial" pitchFamily="34" charset="0"/>
              <a:buChar char="•"/>
              <a:defRPr lang="en-US" sz="1999" b="1" kern="1200" spc="-19" dirty="0" smtClean="0">
                <a:solidFill>
                  <a:srgbClr val="AD1413"/>
                </a:solidFill>
                <a:latin typeface="Montserrat"/>
                <a:ea typeface="+mn-ea"/>
                <a:cs typeface="+mn-cs"/>
              </a:defRPr>
            </a:lvl3pPr>
            <a:lvl4pPr marL="0" indent="-228600" algn="l" defTabSz="914400" rtl="0" eaLnBrk="1" latinLnBrk="0" hangingPunct="1">
              <a:lnSpc>
                <a:spcPts val="3999"/>
              </a:lnSpc>
              <a:spcBef>
                <a:spcPct val="20000"/>
              </a:spcBef>
              <a:buFont typeface="Arial" pitchFamily="34" charset="0"/>
              <a:buChar char="–"/>
              <a:defRPr lang="en-US" sz="1999" b="1" kern="1200" spc="-19" dirty="0" smtClean="0">
                <a:solidFill>
                  <a:srgbClr val="AD1413"/>
                </a:solidFill>
                <a:latin typeface="Montserrat"/>
                <a:ea typeface="+mn-ea"/>
                <a:cs typeface="+mn-cs"/>
              </a:defRPr>
            </a:lvl4pPr>
            <a:lvl5pPr marL="0" indent="-228600" algn="l" defTabSz="914400" rtl="0" eaLnBrk="1" latinLnBrk="0" hangingPunct="1">
              <a:lnSpc>
                <a:spcPts val="3999"/>
              </a:lnSpc>
              <a:spcBef>
                <a:spcPct val="20000"/>
              </a:spcBef>
              <a:buFont typeface="Arial" pitchFamily="34" charset="0"/>
              <a:buChar char="»"/>
              <a:defRPr lang="en-US" sz="1999" b="1" kern="1200" spc="-19" dirty="0">
                <a:solidFill>
                  <a:srgbClr val="AD1413"/>
                </a:solidFill>
                <a:latin typeface="Montserra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60963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1600" i="0" u="none" strike="noStrike" kern="1200" cap="none" spc="-13" normalizeH="0" baseline="0" noProof="0">
                <a:ln>
                  <a:noFill/>
                </a:ln>
                <a:effectLst/>
                <a:uLnTx/>
                <a:uFillTx/>
                <a:latin typeface="+mn-lt"/>
                <a:ea typeface="+mn-ea"/>
                <a:cs typeface="+mn-cs"/>
              </a:rPr>
              <a:t>Configuration, Integration and Reconciliation</a:t>
            </a:r>
          </a:p>
        </p:txBody>
      </p:sp>
      <p:sp>
        <p:nvSpPr>
          <p:cNvPr id="10" name="Text Placeholder 2">
            <a:extLst>
              <a:ext uri="{FF2B5EF4-FFF2-40B4-BE49-F238E27FC236}">
                <a16:creationId xmlns:a16="http://schemas.microsoft.com/office/drawing/2014/main" id="{73F953B3-D5E2-49EA-CD93-E1E9FCAB0619}"/>
              </a:ext>
            </a:extLst>
          </p:cNvPr>
          <p:cNvSpPr txBox="1">
            <a:spLocks/>
          </p:cNvSpPr>
          <p:nvPr/>
        </p:nvSpPr>
        <p:spPr>
          <a:xfrm>
            <a:off x="3283095" y="3946908"/>
            <a:ext cx="2520000" cy="406400"/>
          </a:xfrm>
          <a:prstGeom prst="rect">
            <a:avLst/>
          </a:prstGeom>
        </p:spPr>
        <p:txBody>
          <a:bodyPr vert="horz" lIns="60960" tIns="30480" rIns="60960" bIns="30480" rtlCol="0">
            <a:noAutofit/>
          </a:bodyPr>
          <a:lstStyle>
            <a:lvl1pPr marL="0" indent="0" algn="l" defTabSz="914400" rtl="0" eaLnBrk="1" latinLnBrk="0" hangingPunct="1">
              <a:lnSpc>
                <a:spcPts val="3999"/>
              </a:lnSpc>
              <a:spcBef>
                <a:spcPct val="20000"/>
              </a:spcBef>
              <a:buFont typeface="Arial" pitchFamily="34" charset="0"/>
              <a:buNone/>
              <a:defRPr lang="en-US" sz="1999" b="1" kern="1200" spc="-19" dirty="0" smtClean="0">
                <a:solidFill>
                  <a:srgbClr val="AD1413"/>
                </a:solidFill>
                <a:latin typeface="Montserrat"/>
                <a:ea typeface="+mn-ea"/>
                <a:cs typeface="+mn-cs"/>
              </a:defRPr>
            </a:lvl1pPr>
            <a:lvl2pPr marL="0" indent="-285750" algn="l" defTabSz="914400" rtl="0" eaLnBrk="1" latinLnBrk="0" hangingPunct="1">
              <a:lnSpc>
                <a:spcPts val="3999"/>
              </a:lnSpc>
              <a:spcBef>
                <a:spcPct val="20000"/>
              </a:spcBef>
              <a:buFont typeface="Arial" pitchFamily="34" charset="0"/>
              <a:buChar char="–"/>
              <a:defRPr lang="en-US" sz="1999" b="1" kern="1200" spc="-19" dirty="0" smtClean="0">
                <a:solidFill>
                  <a:srgbClr val="AD1413"/>
                </a:solidFill>
                <a:latin typeface="Montserrat"/>
                <a:ea typeface="+mn-ea"/>
                <a:cs typeface="+mn-cs"/>
              </a:defRPr>
            </a:lvl2pPr>
            <a:lvl3pPr marL="0" indent="-228600" algn="l" defTabSz="914400" rtl="0" eaLnBrk="1" latinLnBrk="0" hangingPunct="1">
              <a:lnSpc>
                <a:spcPts val="3999"/>
              </a:lnSpc>
              <a:spcBef>
                <a:spcPct val="20000"/>
              </a:spcBef>
              <a:buFont typeface="Arial" pitchFamily="34" charset="0"/>
              <a:buChar char="•"/>
              <a:defRPr lang="en-US" sz="1999" b="1" kern="1200" spc="-19" dirty="0" smtClean="0">
                <a:solidFill>
                  <a:srgbClr val="AD1413"/>
                </a:solidFill>
                <a:latin typeface="Montserrat"/>
                <a:ea typeface="+mn-ea"/>
                <a:cs typeface="+mn-cs"/>
              </a:defRPr>
            </a:lvl3pPr>
            <a:lvl4pPr marL="0" indent="-228600" algn="l" defTabSz="914400" rtl="0" eaLnBrk="1" latinLnBrk="0" hangingPunct="1">
              <a:lnSpc>
                <a:spcPts val="3999"/>
              </a:lnSpc>
              <a:spcBef>
                <a:spcPct val="20000"/>
              </a:spcBef>
              <a:buFont typeface="Arial" pitchFamily="34" charset="0"/>
              <a:buChar char="–"/>
              <a:defRPr lang="en-US" sz="1999" b="1" kern="1200" spc="-19" dirty="0" smtClean="0">
                <a:solidFill>
                  <a:srgbClr val="AD1413"/>
                </a:solidFill>
                <a:latin typeface="Montserrat"/>
                <a:ea typeface="+mn-ea"/>
                <a:cs typeface="+mn-cs"/>
              </a:defRPr>
            </a:lvl4pPr>
            <a:lvl5pPr marL="0" indent="-228600" algn="l" defTabSz="914400" rtl="0" eaLnBrk="1" latinLnBrk="0" hangingPunct="1">
              <a:lnSpc>
                <a:spcPts val="3999"/>
              </a:lnSpc>
              <a:spcBef>
                <a:spcPct val="20000"/>
              </a:spcBef>
              <a:buFont typeface="Arial" pitchFamily="34" charset="0"/>
              <a:buChar char="»"/>
              <a:defRPr lang="en-US" sz="1999" b="1" kern="1200" spc="-19" dirty="0">
                <a:solidFill>
                  <a:srgbClr val="AD1413"/>
                </a:solidFill>
                <a:latin typeface="Montserra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lnSpc>
                <a:spcPct val="100000"/>
              </a:lnSpc>
              <a:buFont typeface="Wingdings" panose="05000000000000000000" pitchFamily="2" charset="2"/>
              <a:buChar char="q"/>
              <a:defRPr/>
            </a:pPr>
            <a:r>
              <a:rPr lang="en-GB" sz="1200" noProof="0">
                <a:solidFill>
                  <a:srgbClr val="2F4858"/>
                </a:solidFill>
                <a:latin typeface="Aptos" panose="020B0004020202020204" pitchFamily="34" charset="0"/>
              </a:rPr>
              <a:t>TRCS environment configured </a:t>
            </a:r>
            <a:r>
              <a:rPr lang="en-GB" sz="1200" b="0" noProof="0">
                <a:solidFill>
                  <a:srgbClr val="2F4858"/>
                </a:solidFill>
                <a:latin typeface="Aptos" panose="020B0004020202020204" pitchFamily="34" charset="0"/>
              </a:rPr>
              <a:t>based on the agreed design</a:t>
            </a:r>
          </a:p>
          <a:p>
            <a:pPr marL="285750" indent="-285750">
              <a:lnSpc>
                <a:spcPct val="100000"/>
              </a:lnSpc>
              <a:buFont typeface="Wingdings" panose="05000000000000000000" pitchFamily="2" charset="2"/>
              <a:buChar char="q"/>
              <a:defRPr/>
            </a:pPr>
            <a:r>
              <a:rPr lang="en-GB" sz="1200" b="0" noProof="0">
                <a:solidFill>
                  <a:srgbClr val="2F4858"/>
                </a:solidFill>
                <a:latin typeface="Aptos" panose="020B0004020202020204" pitchFamily="34" charset="0"/>
              </a:rPr>
              <a:t>Development of integrations for existing data sources</a:t>
            </a:r>
          </a:p>
          <a:p>
            <a:pPr marL="285750" indent="-285750">
              <a:lnSpc>
                <a:spcPct val="100000"/>
              </a:lnSpc>
              <a:buFont typeface="Wingdings" panose="05000000000000000000" pitchFamily="2" charset="2"/>
              <a:buChar char="q"/>
              <a:defRPr/>
            </a:pPr>
            <a:r>
              <a:rPr lang="en-GB" sz="1200" b="0" noProof="0">
                <a:solidFill>
                  <a:srgbClr val="2F4858"/>
                </a:solidFill>
                <a:latin typeface="Aptos" panose="020B0004020202020204" pitchFamily="34" charset="0"/>
              </a:rPr>
              <a:t>Import and reconciliation of data</a:t>
            </a:r>
            <a:endParaRPr lang="en-GB" sz="1200" noProof="0">
              <a:solidFill>
                <a:srgbClr val="2F4858"/>
              </a:solidFill>
              <a:latin typeface="Aptos" panose="020B0004020202020204" pitchFamily="34" charset="0"/>
            </a:endParaRPr>
          </a:p>
          <a:p>
            <a:pPr marL="285750" indent="-285750">
              <a:lnSpc>
                <a:spcPct val="100000"/>
              </a:lnSpc>
              <a:buFont typeface="Wingdings" panose="05000000000000000000" pitchFamily="2" charset="2"/>
              <a:buChar char="q"/>
              <a:defRPr/>
            </a:pPr>
            <a:r>
              <a:rPr lang="en-GB" sz="1200" noProof="0">
                <a:solidFill>
                  <a:srgbClr val="2F4858"/>
                </a:solidFill>
                <a:latin typeface="Aptos" panose="020B0004020202020204" pitchFamily="34" charset="0"/>
              </a:rPr>
              <a:t>Knowledge transfer</a:t>
            </a:r>
            <a:r>
              <a:rPr lang="en-GB" sz="1200" b="0" noProof="0">
                <a:solidFill>
                  <a:srgbClr val="2F4858"/>
                </a:solidFill>
                <a:latin typeface="Aptos" panose="020B0004020202020204" pitchFamily="34" charset="0"/>
              </a:rPr>
              <a:t> sessions to aid solution adoption</a:t>
            </a:r>
          </a:p>
        </p:txBody>
      </p:sp>
      <p:sp>
        <p:nvSpPr>
          <p:cNvPr id="11" name="Text Placeholder 2">
            <a:extLst>
              <a:ext uri="{FF2B5EF4-FFF2-40B4-BE49-F238E27FC236}">
                <a16:creationId xmlns:a16="http://schemas.microsoft.com/office/drawing/2014/main" id="{C1FA721C-AB80-8047-2BF3-454EE62E5D5A}"/>
              </a:ext>
            </a:extLst>
          </p:cNvPr>
          <p:cNvSpPr txBox="1">
            <a:spLocks/>
          </p:cNvSpPr>
          <p:nvPr/>
        </p:nvSpPr>
        <p:spPr>
          <a:xfrm>
            <a:off x="5993819" y="3157588"/>
            <a:ext cx="2016000" cy="406400"/>
          </a:xfrm>
          <a:prstGeom prst="rect">
            <a:avLst/>
          </a:prstGeom>
        </p:spPr>
        <p:txBody>
          <a:bodyPr vert="horz" lIns="60960" tIns="30480" rIns="60960" bIns="30480" rtlCol="0">
            <a:noAutofit/>
          </a:bodyPr>
          <a:lstStyle>
            <a:lvl1pPr marL="0" indent="0" algn="l" defTabSz="914400" rtl="0" eaLnBrk="1" latinLnBrk="0" hangingPunct="1">
              <a:lnSpc>
                <a:spcPts val="3999"/>
              </a:lnSpc>
              <a:spcBef>
                <a:spcPct val="20000"/>
              </a:spcBef>
              <a:buFont typeface="Arial" pitchFamily="34" charset="0"/>
              <a:buNone/>
              <a:defRPr lang="en-US" sz="1999" b="1" kern="1200" spc="-19" dirty="0" smtClean="0">
                <a:solidFill>
                  <a:srgbClr val="AD1413"/>
                </a:solidFill>
                <a:latin typeface="Montserrat"/>
                <a:ea typeface="+mn-ea"/>
                <a:cs typeface="+mn-cs"/>
              </a:defRPr>
            </a:lvl1pPr>
            <a:lvl2pPr marL="0" indent="-285750" algn="l" defTabSz="914400" rtl="0" eaLnBrk="1" latinLnBrk="0" hangingPunct="1">
              <a:lnSpc>
                <a:spcPts val="3999"/>
              </a:lnSpc>
              <a:spcBef>
                <a:spcPct val="20000"/>
              </a:spcBef>
              <a:buFont typeface="Arial" pitchFamily="34" charset="0"/>
              <a:buChar char="–"/>
              <a:defRPr lang="en-US" sz="1999" b="1" kern="1200" spc="-19" dirty="0" smtClean="0">
                <a:solidFill>
                  <a:srgbClr val="AD1413"/>
                </a:solidFill>
                <a:latin typeface="Montserrat"/>
                <a:ea typeface="+mn-ea"/>
                <a:cs typeface="+mn-cs"/>
              </a:defRPr>
            </a:lvl2pPr>
            <a:lvl3pPr marL="0" indent="-228600" algn="l" defTabSz="914400" rtl="0" eaLnBrk="1" latinLnBrk="0" hangingPunct="1">
              <a:lnSpc>
                <a:spcPts val="3999"/>
              </a:lnSpc>
              <a:spcBef>
                <a:spcPct val="20000"/>
              </a:spcBef>
              <a:buFont typeface="Arial" pitchFamily="34" charset="0"/>
              <a:buChar char="•"/>
              <a:defRPr lang="en-US" sz="1999" b="1" kern="1200" spc="-19" dirty="0" smtClean="0">
                <a:solidFill>
                  <a:srgbClr val="AD1413"/>
                </a:solidFill>
                <a:latin typeface="Montserrat"/>
                <a:ea typeface="+mn-ea"/>
                <a:cs typeface="+mn-cs"/>
              </a:defRPr>
            </a:lvl3pPr>
            <a:lvl4pPr marL="0" indent="-228600" algn="l" defTabSz="914400" rtl="0" eaLnBrk="1" latinLnBrk="0" hangingPunct="1">
              <a:lnSpc>
                <a:spcPts val="3999"/>
              </a:lnSpc>
              <a:spcBef>
                <a:spcPct val="20000"/>
              </a:spcBef>
              <a:buFont typeface="Arial" pitchFamily="34" charset="0"/>
              <a:buChar char="–"/>
              <a:defRPr lang="en-US" sz="1999" b="1" kern="1200" spc="-19" dirty="0" smtClean="0">
                <a:solidFill>
                  <a:srgbClr val="AD1413"/>
                </a:solidFill>
                <a:latin typeface="Montserrat"/>
                <a:ea typeface="+mn-ea"/>
                <a:cs typeface="+mn-cs"/>
              </a:defRPr>
            </a:lvl4pPr>
            <a:lvl5pPr marL="0" indent="-228600" algn="l" defTabSz="914400" rtl="0" eaLnBrk="1" latinLnBrk="0" hangingPunct="1">
              <a:lnSpc>
                <a:spcPts val="3999"/>
              </a:lnSpc>
              <a:spcBef>
                <a:spcPct val="20000"/>
              </a:spcBef>
              <a:buFont typeface="Arial" pitchFamily="34" charset="0"/>
              <a:buChar char="»"/>
              <a:defRPr lang="en-US" sz="1999" b="1" kern="1200" spc="-19" dirty="0">
                <a:solidFill>
                  <a:srgbClr val="AD1413"/>
                </a:solidFill>
                <a:latin typeface="Montserra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609630" rtl="0" eaLnBrk="1" fontAlgn="auto" latinLnBrk="0" hangingPunct="1">
              <a:lnSpc>
                <a:spcPts val="2666"/>
              </a:lnSpc>
              <a:spcBef>
                <a:spcPts val="1000"/>
              </a:spcBef>
              <a:spcAft>
                <a:spcPts val="0"/>
              </a:spcAft>
              <a:buClrTx/>
              <a:buSzTx/>
              <a:buFont typeface="Arial" panose="020B0604020202020204" pitchFamily="34" charset="0"/>
              <a:buNone/>
              <a:tabLst/>
              <a:defRPr/>
            </a:pPr>
            <a:r>
              <a:rPr kumimoji="0" lang="en-GB" sz="1600" i="0" u="none" strike="noStrike" kern="1200" cap="none" spc="-13" normalizeH="0" baseline="0" noProof="0">
                <a:ln>
                  <a:noFill/>
                </a:ln>
                <a:effectLst/>
                <a:uLnTx/>
                <a:uFillTx/>
                <a:latin typeface="+mn-lt"/>
                <a:ea typeface="+mn-ea"/>
                <a:cs typeface="+mn-cs"/>
              </a:rPr>
              <a:t>Training and Testing</a:t>
            </a:r>
          </a:p>
        </p:txBody>
      </p:sp>
      <p:sp>
        <p:nvSpPr>
          <p:cNvPr id="12" name="Text Placeholder 2">
            <a:extLst>
              <a:ext uri="{FF2B5EF4-FFF2-40B4-BE49-F238E27FC236}">
                <a16:creationId xmlns:a16="http://schemas.microsoft.com/office/drawing/2014/main" id="{7AEC1165-2AD9-FA36-EE3E-737EAF76BB3D}"/>
              </a:ext>
            </a:extLst>
          </p:cNvPr>
          <p:cNvSpPr txBox="1">
            <a:spLocks/>
          </p:cNvSpPr>
          <p:nvPr/>
        </p:nvSpPr>
        <p:spPr>
          <a:xfrm>
            <a:off x="6095999" y="3946908"/>
            <a:ext cx="2462439" cy="406400"/>
          </a:xfrm>
          <a:prstGeom prst="rect">
            <a:avLst/>
          </a:prstGeom>
        </p:spPr>
        <p:txBody>
          <a:bodyPr vert="horz" lIns="60960" tIns="30480" rIns="60960" bIns="30480" rtlCol="0">
            <a:noAutofit/>
          </a:bodyPr>
          <a:lstStyle>
            <a:lvl1pPr marL="0" indent="0" algn="l" defTabSz="914400" rtl="0" eaLnBrk="1" latinLnBrk="0" hangingPunct="1">
              <a:lnSpc>
                <a:spcPts val="3999"/>
              </a:lnSpc>
              <a:spcBef>
                <a:spcPct val="20000"/>
              </a:spcBef>
              <a:buFont typeface="Arial" pitchFamily="34" charset="0"/>
              <a:buNone/>
              <a:defRPr lang="en-US" sz="1999" b="1" kern="1200" spc="-19" dirty="0" smtClean="0">
                <a:solidFill>
                  <a:srgbClr val="AD1413"/>
                </a:solidFill>
                <a:latin typeface="Montserrat"/>
                <a:ea typeface="+mn-ea"/>
                <a:cs typeface="+mn-cs"/>
              </a:defRPr>
            </a:lvl1pPr>
            <a:lvl2pPr marL="0" indent="-285750" algn="l" defTabSz="914400" rtl="0" eaLnBrk="1" latinLnBrk="0" hangingPunct="1">
              <a:lnSpc>
                <a:spcPts val="3999"/>
              </a:lnSpc>
              <a:spcBef>
                <a:spcPct val="20000"/>
              </a:spcBef>
              <a:buFont typeface="Arial" pitchFamily="34" charset="0"/>
              <a:buChar char="–"/>
              <a:defRPr lang="en-US" sz="1999" b="1" kern="1200" spc="-19" dirty="0" smtClean="0">
                <a:solidFill>
                  <a:srgbClr val="AD1413"/>
                </a:solidFill>
                <a:latin typeface="Montserrat"/>
                <a:ea typeface="+mn-ea"/>
                <a:cs typeface="+mn-cs"/>
              </a:defRPr>
            </a:lvl2pPr>
            <a:lvl3pPr marL="0" indent="-228600" algn="l" defTabSz="914400" rtl="0" eaLnBrk="1" latinLnBrk="0" hangingPunct="1">
              <a:lnSpc>
                <a:spcPts val="3999"/>
              </a:lnSpc>
              <a:spcBef>
                <a:spcPct val="20000"/>
              </a:spcBef>
              <a:buFont typeface="Arial" pitchFamily="34" charset="0"/>
              <a:buChar char="•"/>
              <a:defRPr lang="en-US" sz="1999" b="1" kern="1200" spc="-19" dirty="0" smtClean="0">
                <a:solidFill>
                  <a:srgbClr val="AD1413"/>
                </a:solidFill>
                <a:latin typeface="Montserrat"/>
                <a:ea typeface="+mn-ea"/>
                <a:cs typeface="+mn-cs"/>
              </a:defRPr>
            </a:lvl3pPr>
            <a:lvl4pPr marL="0" indent="-228600" algn="l" defTabSz="914400" rtl="0" eaLnBrk="1" latinLnBrk="0" hangingPunct="1">
              <a:lnSpc>
                <a:spcPts val="3999"/>
              </a:lnSpc>
              <a:spcBef>
                <a:spcPct val="20000"/>
              </a:spcBef>
              <a:buFont typeface="Arial" pitchFamily="34" charset="0"/>
              <a:buChar char="–"/>
              <a:defRPr lang="en-US" sz="1999" b="1" kern="1200" spc="-19" dirty="0" smtClean="0">
                <a:solidFill>
                  <a:srgbClr val="AD1413"/>
                </a:solidFill>
                <a:latin typeface="Montserrat"/>
                <a:ea typeface="+mn-ea"/>
                <a:cs typeface="+mn-cs"/>
              </a:defRPr>
            </a:lvl4pPr>
            <a:lvl5pPr marL="0" indent="-228600" algn="l" defTabSz="914400" rtl="0" eaLnBrk="1" latinLnBrk="0" hangingPunct="1">
              <a:lnSpc>
                <a:spcPts val="3999"/>
              </a:lnSpc>
              <a:spcBef>
                <a:spcPct val="20000"/>
              </a:spcBef>
              <a:buFont typeface="Arial" pitchFamily="34" charset="0"/>
              <a:buChar char="»"/>
              <a:defRPr lang="en-US" sz="1999" b="1" kern="1200" spc="-19" dirty="0">
                <a:solidFill>
                  <a:srgbClr val="AD1413"/>
                </a:solidFill>
                <a:latin typeface="Montserra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0" indent="-285750">
              <a:lnSpc>
                <a:spcPct val="100000"/>
              </a:lnSpc>
              <a:buFont typeface="Wingdings" panose="05000000000000000000" pitchFamily="2" charset="2"/>
              <a:buChar char="q"/>
              <a:defRPr/>
            </a:pPr>
            <a:r>
              <a:rPr lang="en-GB" sz="1200" noProof="0">
                <a:solidFill>
                  <a:schemeClr val="tx1"/>
                </a:solidFill>
                <a:latin typeface="Aptos" panose="020B0004020202020204" pitchFamily="34" charset="0"/>
              </a:rPr>
              <a:t>User training </a:t>
            </a:r>
            <a:r>
              <a:rPr lang="en-GB" sz="1200" b="0" noProof="0">
                <a:solidFill>
                  <a:schemeClr val="tx1"/>
                </a:solidFill>
                <a:latin typeface="Aptos" panose="020B0004020202020204" pitchFamily="34" charset="0"/>
              </a:rPr>
              <a:t>and development of training documentation</a:t>
            </a:r>
          </a:p>
          <a:p>
            <a:pPr marL="285750" lvl="0" indent="-285750">
              <a:lnSpc>
                <a:spcPct val="100000"/>
              </a:lnSpc>
              <a:buFont typeface="Wingdings" panose="05000000000000000000" pitchFamily="2" charset="2"/>
              <a:buChar char="q"/>
              <a:defRPr/>
            </a:pPr>
            <a:r>
              <a:rPr lang="en-GB" sz="1200" b="0" noProof="0">
                <a:solidFill>
                  <a:schemeClr val="tx1"/>
                </a:solidFill>
                <a:latin typeface="Aptos" panose="020B0004020202020204" pitchFamily="34" charset="0"/>
              </a:rPr>
              <a:t>Development and delivery of a comprehensive test programme</a:t>
            </a:r>
            <a:endParaRPr lang="en-GB" sz="1200" noProof="0">
              <a:solidFill>
                <a:schemeClr val="tx1"/>
              </a:solidFill>
              <a:latin typeface="Aptos" panose="020B0004020202020204" pitchFamily="34" charset="0"/>
            </a:endParaRPr>
          </a:p>
          <a:p>
            <a:pPr marL="285750" lvl="0" indent="-285750">
              <a:lnSpc>
                <a:spcPct val="100000"/>
              </a:lnSpc>
              <a:buFont typeface="Wingdings" panose="05000000000000000000" pitchFamily="2" charset="2"/>
              <a:buChar char="q"/>
              <a:defRPr/>
            </a:pPr>
            <a:r>
              <a:rPr lang="en-GB" sz="1200" b="0" noProof="0">
                <a:solidFill>
                  <a:schemeClr val="tx1"/>
                </a:solidFill>
                <a:latin typeface="Aptos" panose="020B0004020202020204" pitchFamily="34" charset="0"/>
              </a:rPr>
              <a:t>Support through user acceptance testing</a:t>
            </a:r>
            <a:endParaRPr lang="en-GB" sz="1200" noProof="0">
              <a:solidFill>
                <a:schemeClr val="tx1"/>
              </a:solidFill>
              <a:latin typeface="Aptos" panose="020B0004020202020204" pitchFamily="34" charset="0"/>
            </a:endParaRPr>
          </a:p>
        </p:txBody>
      </p:sp>
      <p:sp>
        <p:nvSpPr>
          <p:cNvPr id="13" name="Text Placeholder 2">
            <a:extLst>
              <a:ext uri="{FF2B5EF4-FFF2-40B4-BE49-F238E27FC236}">
                <a16:creationId xmlns:a16="http://schemas.microsoft.com/office/drawing/2014/main" id="{ED453E8D-3166-C6C9-17A0-6F00B3FFA422}"/>
              </a:ext>
            </a:extLst>
          </p:cNvPr>
          <p:cNvSpPr txBox="1">
            <a:spLocks/>
          </p:cNvSpPr>
          <p:nvPr/>
        </p:nvSpPr>
        <p:spPr>
          <a:xfrm>
            <a:off x="8704543" y="3180126"/>
            <a:ext cx="2016000" cy="361325"/>
          </a:xfrm>
          <a:prstGeom prst="rect">
            <a:avLst/>
          </a:prstGeom>
        </p:spPr>
        <p:txBody>
          <a:bodyPr vert="horz" lIns="60960" tIns="30480" rIns="60960" bIns="30480" rtlCol="0">
            <a:noAutofit/>
          </a:bodyPr>
          <a:lstStyle>
            <a:lvl1pPr marL="0" indent="0" algn="l" defTabSz="914400" rtl="0" eaLnBrk="1" latinLnBrk="0" hangingPunct="1">
              <a:lnSpc>
                <a:spcPts val="3999"/>
              </a:lnSpc>
              <a:spcBef>
                <a:spcPct val="20000"/>
              </a:spcBef>
              <a:buFont typeface="Arial" pitchFamily="34" charset="0"/>
              <a:buNone/>
              <a:defRPr lang="en-US" sz="1999" b="1" kern="1200" spc="-19" dirty="0" smtClean="0">
                <a:solidFill>
                  <a:srgbClr val="AD1413"/>
                </a:solidFill>
                <a:latin typeface="Montserrat"/>
                <a:ea typeface="+mn-ea"/>
                <a:cs typeface="+mn-cs"/>
              </a:defRPr>
            </a:lvl1pPr>
            <a:lvl2pPr marL="0" indent="-285750" algn="l" defTabSz="914400" rtl="0" eaLnBrk="1" latinLnBrk="0" hangingPunct="1">
              <a:lnSpc>
                <a:spcPts val="3999"/>
              </a:lnSpc>
              <a:spcBef>
                <a:spcPct val="20000"/>
              </a:spcBef>
              <a:buFont typeface="Arial" pitchFamily="34" charset="0"/>
              <a:buChar char="–"/>
              <a:defRPr lang="en-US" sz="1999" b="1" kern="1200" spc="-19" dirty="0" smtClean="0">
                <a:solidFill>
                  <a:srgbClr val="AD1413"/>
                </a:solidFill>
                <a:latin typeface="Montserrat"/>
                <a:ea typeface="+mn-ea"/>
                <a:cs typeface="+mn-cs"/>
              </a:defRPr>
            </a:lvl2pPr>
            <a:lvl3pPr marL="0" indent="-228600" algn="l" defTabSz="914400" rtl="0" eaLnBrk="1" latinLnBrk="0" hangingPunct="1">
              <a:lnSpc>
                <a:spcPts val="3999"/>
              </a:lnSpc>
              <a:spcBef>
                <a:spcPct val="20000"/>
              </a:spcBef>
              <a:buFont typeface="Arial" pitchFamily="34" charset="0"/>
              <a:buChar char="•"/>
              <a:defRPr lang="en-US" sz="1999" b="1" kern="1200" spc="-19" dirty="0" smtClean="0">
                <a:solidFill>
                  <a:srgbClr val="AD1413"/>
                </a:solidFill>
                <a:latin typeface="Montserrat"/>
                <a:ea typeface="+mn-ea"/>
                <a:cs typeface="+mn-cs"/>
              </a:defRPr>
            </a:lvl3pPr>
            <a:lvl4pPr marL="0" indent="-228600" algn="l" defTabSz="914400" rtl="0" eaLnBrk="1" latinLnBrk="0" hangingPunct="1">
              <a:lnSpc>
                <a:spcPts val="3999"/>
              </a:lnSpc>
              <a:spcBef>
                <a:spcPct val="20000"/>
              </a:spcBef>
              <a:buFont typeface="Arial" pitchFamily="34" charset="0"/>
              <a:buChar char="–"/>
              <a:defRPr lang="en-US" sz="1999" b="1" kern="1200" spc="-19" dirty="0" smtClean="0">
                <a:solidFill>
                  <a:srgbClr val="AD1413"/>
                </a:solidFill>
                <a:latin typeface="Montserrat"/>
                <a:ea typeface="+mn-ea"/>
                <a:cs typeface="+mn-cs"/>
              </a:defRPr>
            </a:lvl4pPr>
            <a:lvl5pPr marL="0" indent="-228600" algn="l" defTabSz="914400" rtl="0" eaLnBrk="1" latinLnBrk="0" hangingPunct="1">
              <a:lnSpc>
                <a:spcPts val="3999"/>
              </a:lnSpc>
              <a:spcBef>
                <a:spcPct val="20000"/>
              </a:spcBef>
              <a:buFont typeface="Arial" pitchFamily="34" charset="0"/>
              <a:buChar char="»"/>
              <a:defRPr lang="en-US" sz="1999" b="1" kern="1200" spc="-19" dirty="0">
                <a:solidFill>
                  <a:srgbClr val="AD1413"/>
                </a:solidFill>
                <a:latin typeface="Montserra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609630" rtl="0" eaLnBrk="1" fontAlgn="auto" latinLnBrk="0" hangingPunct="1">
              <a:lnSpc>
                <a:spcPts val="2666"/>
              </a:lnSpc>
              <a:spcBef>
                <a:spcPts val="1000"/>
              </a:spcBef>
              <a:spcAft>
                <a:spcPts val="0"/>
              </a:spcAft>
              <a:buClrTx/>
              <a:buSzTx/>
              <a:buFont typeface="Arial" panose="020B0604020202020204" pitchFamily="34" charset="0"/>
              <a:buNone/>
              <a:tabLst/>
              <a:defRPr/>
            </a:pPr>
            <a:r>
              <a:rPr lang="en-GB" sz="1600" spc="-13" noProof="0">
                <a:latin typeface="+mn-lt"/>
              </a:rPr>
              <a:t>Go-Live</a:t>
            </a:r>
            <a:endParaRPr kumimoji="0" lang="en-GB" sz="1600" i="0" u="none" strike="noStrike" kern="1200" cap="none" spc="-13" normalizeH="0" baseline="0" noProof="0">
              <a:ln>
                <a:noFill/>
              </a:ln>
              <a:effectLst/>
              <a:uLnTx/>
              <a:uFillTx/>
              <a:latin typeface="+mn-lt"/>
              <a:ea typeface="+mn-ea"/>
              <a:cs typeface="+mn-cs"/>
            </a:endParaRPr>
          </a:p>
        </p:txBody>
      </p:sp>
      <p:sp>
        <p:nvSpPr>
          <p:cNvPr id="14" name="Text Placeholder 2">
            <a:extLst>
              <a:ext uri="{FF2B5EF4-FFF2-40B4-BE49-F238E27FC236}">
                <a16:creationId xmlns:a16="http://schemas.microsoft.com/office/drawing/2014/main" id="{BDAA30C1-2C78-6825-AD7F-585C469CAEC5}"/>
              </a:ext>
            </a:extLst>
          </p:cNvPr>
          <p:cNvSpPr txBox="1">
            <a:spLocks/>
          </p:cNvSpPr>
          <p:nvPr/>
        </p:nvSpPr>
        <p:spPr>
          <a:xfrm>
            <a:off x="8578543" y="3931416"/>
            <a:ext cx="2268000" cy="406400"/>
          </a:xfrm>
          <a:prstGeom prst="rect">
            <a:avLst/>
          </a:prstGeom>
        </p:spPr>
        <p:txBody>
          <a:bodyPr vert="horz" lIns="60960" tIns="30480" rIns="60960" bIns="30480" rtlCol="0">
            <a:noAutofit/>
          </a:bodyPr>
          <a:lstStyle>
            <a:lvl1pPr marL="0" indent="0" algn="l" defTabSz="914400" rtl="0" eaLnBrk="1" latinLnBrk="0" hangingPunct="1">
              <a:lnSpc>
                <a:spcPts val="3999"/>
              </a:lnSpc>
              <a:spcBef>
                <a:spcPct val="20000"/>
              </a:spcBef>
              <a:buFont typeface="Arial" pitchFamily="34" charset="0"/>
              <a:buNone/>
              <a:defRPr lang="en-US" sz="1999" b="1" kern="1200" spc="-19" dirty="0" smtClean="0">
                <a:solidFill>
                  <a:srgbClr val="AD1413"/>
                </a:solidFill>
                <a:latin typeface="Montserrat"/>
                <a:ea typeface="+mn-ea"/>
                <a:cs typeface="+mn-cs"/>
              </a:defRPr>
            </a:lvl1pPr>
            <a:lvl2pPr marL="0" indent="-285750" algn="l" defTabSz="914400" rtl="0" eaLnBrk="1" latinLnBrk="0" hangingPunct="1">
              <a:lnSpc>
                <a:spcPts val="3999"/>
              </a:lnSpc>
              <a:spcBef>
                <a:spcPct val="20000"/>
              </a:spcBef>
              <a:buFont typeface="Arial" pitchFamily="34" charset="0"/>
              <a:buChar char="–"/>
              <a:defRPr lang="en-US" sz="1999" b="1" kern="1200" spc="-19" dirty="0" smtClean="0">
                <a:solidFill>
                  <a:srgbClr val="AD1413"/>
                </a:solidFill>
                <a:latin typeface="Montserrat"/>
                <a:ea typeface="+mn-ea"/>
                <a:cs typeface="+mn-cs"/>
              </a:defRPr>
            </a:lvl2pPr>
            <a:lvl3pPr marL="0" indent="-228600" algn="l" defTabSz="914400" rtl="0" eaLnBrk="1" latinLnBrk="0" hangingPunct="1">
              <a:lnSpc>
                <a:spcPts val="3999"/>
              </a:lnSpc>
              <a:spcBef>
                <a:spcPct val="20000"/>
              </a:spcBef>
              <a:buFont typeface="Arial" pitchFamily="34" charset="0"/>
              <a:buChar char="•"/>
              <a:defRPr lang="en-US" sz="1999" b="1" kern="1200" spc="-19" dirty="0" smtClean="0">
                <a:solidFill>
                  <a:srgbClr val="AD1413"/>
                </a:solidFill>
                <a:latin typeface="Montserrat"/>
                <a:ea typeface="+mn-ea"/>
                <a:cs typeface="+mn-cs"/>
              </a:defRPr>
            </a:lvl3pPr>
            <a:lvl4pPr marL="0" indent="-228600" algn="l" defTabSz="914400" rtl="0" eaLnBrk="1" latinLnBrk="0" hangingPunct="1">
              <a:lnSpc>
                <a:spcPts val="3999"/>
              </a:lnSpc>
              <a:spcBef>
                <a:spcPct val="20000"/>
              </a:spcBef>
              <a:buFont typeface="Arial" pitchFamily="34" charset="0"/>
              <a:buChar char="–"/>
              <a:defRPr lang="en-US" sz="1999" b="1" kern="1200" spc="-19" dirty="0" smtClean="0">
                <a:solidFill>
                  <a:srgbClr val="AD1413"/>
                </a:solidFill>
                <a:latin typeface="Montserrat"/>
                <a:ea typeface="+mn-ea"/>
                <a:cs typeface="+mn-cs"/>
              </a:defRPr>
            </a:lvl4pPr>
            <a:lvl5pPr marL="0" indent="-228600" algn="l" defTabSz="914400" rtl="0" eaLnBrk="1" latinLnBrk="0" hangingPunct="1">
              <a:lnSpc>
                <a:spcPts val="3999"/>
              </a:lnSpc>
              <a:spcBef>
                <a:spcPct val="20000"/>
              </a:spcBef>
              <a:buFont typeface="Arial" pitchFamily="34" charset="0"/>
              <a:buChar char="»"/>
              <a:defRPr lang="en-US" sz="1999" b="1" kern="1200" spc="-19" dirty="0">
                <a:solidFill>
                  <a:srgbClr val="AD1413"/>
                </a:solidFill>
                <a:latin typeface="Montserra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0" indent="-285750">
              <a:lnSpc>
                <a:spcPct val="100000"/>
              </a:lnSpc>
              <a:buFont typeface="Wingdings" panose="05000000000000000000" pitchFamily="2" charset="2"/>
              <a:buChar char="q"/>
              <a:defRPr/>
            </a:pPr>
            <a:r>
              <a:rPr lang="en-GB" sz="1200" b="0" noProof="0">
                <a:solidFill>
                  <a:srgbClr val="2F4858"/>
                </a:solidFill>
                <a:latin typeface="Aptos" panose="020B0004020202020204" pitchFamily="34" charset="0"/>
              </a:rPr>
              <a:t>Deployment of the solution to the Production environment</a:t>
            </a:r>
            <a:endParaRPr lang="en-GB" sz="1200" noProof="0">
              <a:solidFill>
                <a:srgbClr val="2F4858"/>
              </a:solidFill>
              <a:latin typeface="Aptos" panose="020B0004020202020204" pitchFamily="34" charset="0"/>
            </a:endParaRPr>
          </a:p>
          <a:p>
            <a:pPr marL="285750" lvl="0" indent="-285750">
              <a:lnSpc>
                <a:spcPct val="100000"/>
              </a:lnSpc>
              <a:buFont typeface="Wingdings" panose="05000000000000000000" pitchFamily="2" charset="2"/>
              <a:buChar char="q"/>
              <a:defRPr/>
            </a:pPr>
            <a:r>
              <a:rPr lang="en-GB" sz="1200" b="0" noProof="0">
                <a:solidFill>
                  <a:srgbClr val="2F4858"/>
                </a:solidFill>
                <a:latin typeface="Aptos" panose="020B0004020202020204" pitchFamily="34" charset="0"/>
              </a:rPr>
              <a:t>Provision of post Go Live support</a:t>
            </a:r>
            <a:endParaRPr lang="en-GB" sz="1400" b="0" noProof="0">
              <a:solidFill>
                <a:srgbClr val="0E2841"/>
              </a:solidFill>
              <a:latin typeface="+mn-lt"/>
            </a:endParaRPr>
          </a:p>
        </p:txBody>
      </p:sp>
      <p:grpSp>
        <p:nvGrpSpPr>
          <p:cNvPr id="20" name="Group 19">
            <a:extLst>
              <a:ext uri="{FF2B5EF4-FFF2-40B4-BE49-F238E27FC236}">
                <a16:creationId xmlns:a16="http://schemas.microsoft.com/office/drawing/2014/main" id="{59BCA7EF-24EF-2F60-69E2-7B4322B1D032}"/>
              </a:ext>
            </a:extLst>
          </p:cNvPr>
          <p:cNvGrpSpPr/>
          <p:nvPr/>
        </p:nvGrpSpPr>
        <p:grpSpPr>
          <a:xfrm>
            <a:off x="572370" y="1285960"/>
            <a:ext cx="11047259" cy="1864156"/>
            <a:chOff x="602874" y="1560236"/>
            <a:chExt cx="11047259" cy="1864156"/>
          </a:xfrm>
        </p:grpSpPr>
        <p:sp>
          <p:nvSpPr>
            <p:cNvPr id="3" name="Arrow: Right 2">
              <a:extLst>
                <a:ext uri="{FF2B5EF4-FFF2-40B4-BE49-F238E27FC236}">
                  <a16:creationId xmlns:a16="http://schemas.microsoft.com/office/drawing/2014/main" id="{481A7426-B1A8-21F7-E3CE-D228C0767052}"/>
                </a:ext>
              </a:extLst>
            </p:cNvPr>
            <p:cNvSpPr/>
            <p:nvPr/>
          </p:nvSpPr>
          <p:spPr>
            <a:xfrm>
              <a:off x="602874" y="1560236"/>
              <a:ext cx="11047259" cy="1864156"/>
            </a:xfrm>
            <a:prstGeom prst="rightArrow">
              <a:avLst>
                <a:gd name="adj1" fmla="val 50000"/>
                <a:gd name="adj2" fmla="val 50490"/>
              </a:avLst>
            </a:prstGeom>
            <a:solidFill>
              <a:schemeClr val="bg1">
                <a:lumMod val="95000"/>
              </a:schemeClr>
            </a:solidFill>
            <a:ln>
              <a:solidFill>
                <a:schemeClr val="bg1">
                  <a:lumMod val="95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noProof="0"/>
            </a:p>
          </p:txBody>
        </p:sp>
        <p:grpSp>
          <p:nvGrpSpPr>
            <p:cNvPr id="18" name="Group 17">
              <a:extLst>
                <a:ext uri="{FF2B5EF4-FFF2-40B4-BE49-F238E27FC236}">
                  <a16:creationId xmlns:a16="http://schemas.microsoft.com/office/drawing/2014/main" id="{5F5C0704-8042-634A-7477-D483F6B1E2F8}"/>
                </a:ext>
              </a:extLst>
            </p:cNvPr>
            <p:cNvGrpSpPr/>
            <p:nvPr/>
          </p:nvGrpSpPr>
          <p:grpSpPr>
            <a:xfrm>
              <a:off x="807235" y="1615282"/>
              <a:ext cx="1607279" cy="1537047"/>
              <a:chOff x="807235" y="1615282"/>
              <a:chExt cx="1607279" cy="1537047"/>
            </a:xfrm>
          </p:grpSpPr>
          <p:sp>
            <p:nvSpPr>
              <p:cNvPr id="19" name="Flowchart: Connector 18">
                <a:extLst>
                  <a:ext uri="{FF2B5EF4-FFF2-40B4-BE49-F238E27FC236}">
                    <a16:creationId xmlns:a16="http://schemas.microsoft.com/office/drawing/2014/main" id="{8C1DEC8F-1F33-BA80-7EAF-CAE9ED1C3CC1}"/>
                  </a:ext>
                </a:extLst>
              </p:cNvPr>
              <p:cNvSpPr>
                <a:spLocks/>
              </p:cNvSpPr>
              <p:nvPr/>
            </p:nvSpPr>
            <p:spPr>
              <a:xfrm>
                <a:off x="807235" y="1615282"/>
                <a:ext cx="1607279" cy="1537047"/>
              </a:xfrm>
              <a:prstGeom prst="flowChartConnector">
                <a:avLst/>
              </a:prstGeom>
              <a:solidFill>
                <a:srgbClr val="AC1413"/>
              </a:solidFill>
              <a:ln>
                <a:solidFill>
                  <a:srgbClr val="AD14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noProof="0"/>
              </a:p>
            </p:txBody>
          </p:sp>
          <p:pic>
            <p:nvPicPr>
              <p:cNvPr id="31" name="Graphic 30" descr="Clipboard Partially Checked outline">
                <a:extLst>
                  <a:ext uri="{FF2B5EF4-FFF2-40B4-BE49-F238E27FC236}">
                    <a16:creationId xmlns:a16="http://schemas.microsoft.com/office/drawing/2014/main" id="{E41FB45D-CA4B-36BB-C491-833FBC58FFD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4655" y="1782040"/>
                <a:ext cx="1172438" cy="1172438"/>
              </a:xfrm>
              <a:prstGeom prst="rect">
                <a:avLst/>
              </a:prstGeom>
            </p:spPr>
          </p:pic>
        </p:grpSp>
        <p:grpSp>
          <p:nvGrpSpPr>
            <p:cNvPr id="17" name="Group 16">
              <a:extLst>
                <a:ext uri="{FF2B5EF4-FFF2-40B4-BE49-F238E27FC236}">
                  <a16:creationId xmlns:a16="http://schemas.microsoft.com/office/drawing/2014/main" id="{75038864-E64E-02AF-B5D6-DA0D465F42A9}"/>
                </a:ext>
              </a:extLst>
            </p:cNvPr>
            <p:cNvGrpSpPr/>
            <p:nvPr/>
          </p:nvGrpSpPr>
          <p:grpSpPr>
            <a:xfrm>
              <a:off x="3517959" y="1612784"/>
              <a:ext cx="1607279" cy="1537047"/>
              <a:chOff x="3517959" y="1612784"/>
              <a:chExt cx="1607279" cy="1537047"/>
            </a:xfrm>
          </p:grpSpPr>
          <p:sp>
            <p:nvSpPr>
              <p:cNvPr id="16" name="Flowchart: Connector 15">
                <a:extLst>
                  <a:ext uri="{FF2B5EF4-FFF2-40B4-BE49-F238E27FC236}">
                    <a16:creationId xmlns:a16="http://schemas.microsoft.com/office/drawing/2014/main" id="{47FBE2FD-CE2F-FAEC-5DC9-D80FA5626A86}"/>
                  </a:ext>
                </a:extLst>
              </p:cNvPr>
              <p:cNvSpPr>
                <a:spLocks/>
              </p:cNvSpPr>
              <p:nvPr/>
            </p:nvSpPr>
            <p:spPr>
              <a:xfrm>
                <a:off x="3517959" y="1612784"/>
                <a:ext cx="1607279" cy="1537047"/>
              </a:xfrm>
              <a:prstGeom prst="flowChartConnector">
                <a:avLst/>
              </a:prstGeom>
              <a:solidFill>
                <a:srgbClr val="AC1413"/>
              </a:solidFill>
              <a:ln>
                <a:solidFill>
                  <a:srgbClr val="AD14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noProof="0"/>
              </a:p>
            </p:txBody>
          </p:sp>
          <p:pic>
            <p:nvPicPr>
              <p:cNvPr id="36" name="Graphic 35" descr="Tools outline">
                <a:extLst>
                  <a:ext uri="{FF2B5EF4-FFF2-40B4-BE49-F238E27FC236}">
                    <a16:creationId xmlns:a16="http://schemas.microsoft.com/office/drawing/2014/main" id="{4D2C4B9D-48B9-C7A8-31A6-EB2478A79DB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741745" y="1792259"/>
                <a:ext cx="1152000" cy="1152000"/>
              </a:xfrm>
              <a:prstGeom prst="rect">
                <a:avLst/>
              </a:prstGeom>
            </p:spPr>
          </p:pic>
        </p:grpSp>
        <p:grpSp>
          <p:nvGrpSpPr>
            <p:cNvPr id="15" name="Group 14">
              <a:extLst>
                <a:ext uri="{FF2B5EF4-FFF2-40B4-BE49-F238E27FC236}">
                  <a16:creationId xmlns:a16="http://schemas.microsoft.com/office/drawing/2014/main" id="{E55BA4FE-5B57-DBF5-CA70-65073E94E73F}"/>
                </a:ext>
              </a:extLst>
            </p:cNvPr>
            <p:cNvGrpSpPr/>
            <p:nvPr/>
          </p:nvGrpSpPr>
          <p:grpSpPr>
            <a:xfrm>
              <a:off x="6228684" y="1619302"/>
              <a:ext cx="1607279" cy="1537047"/>
              <a:chOff x="6228684" y="1619302"/>
              <a:chExt cx="1607279" cy="1537047"/>
            </a:xfrm>
          </p:grpSpPr>
          <p:sp>
            <p:nvSpPr>
              <p:cNvPr id="30" name="Flowchart: Connector 29">
                <a:extLst>
                  <a:ext uri="{FF2B5EF4-FFF2-40B4-BE49-F238E27FC236}">
                    <a16:creationId xmlns:a16="http://schemas.microsoft.com/office/drawing/2014/main" id="{82DB83C1-9828-46FE-4424-BF7B6CE69F4D}"/>
                  </a:ext>
                </a:extLst>
              </p:cNvPr>
              <p:cNvSpPr>
                <a:spLocks/>
              </p:cNvSpPr>
              <p:nvPr/>
            </p:nvSpPr>
            <p:spPr>
              <a:xfrm>
                <a:off x="6228684" y="1619302"/>
                <a:ext cx="1607279" cy="1537047"/>
              </a:xfrm>
              <a:prstGeom prst="flowChartConnector">
                <a:avLst/>
              </a:prstGeom>
              <a:solidFill>
                <a:srgbClr val="AC1413"/>
              </a:solidFill>
              <a:ln>
                <a:solidFill>
                  <a:srgbClr val="AD14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noProof="0"/>
              </a:p>
            </p:txBody>
          </p:sp>
          <p:pic>
            <p:nvPicPr>
              <p:cNvPr id="38" name="Graphic 37" descr="Classroom outline">
                <a:extLst>
                  <a:ext uri="{FF2B5EF4-FFF2-40B4-BE49-F238E27FC236}">
                    <a16:creationId xmlns:a16="http://schemas.microsoft.com/office/drawing/2014/main" id="{53A4ED8C-C3FC-0698-4F7A-AAF94FE340B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458478" y="1780777"/>
                <a:ext cx="1188000" cy="1188000"/>
              </a:xfrm>
              <a:prstGeom prst="rect">
                <a:avLst/>
              </a:prstGeom>
            </p:spPr>
          </p:pic>
        </p:grpSp>
        <p:grpSp>
          <p:nvGrpSpPr>
            <p:cNvPr id="6" name="Group 5">
              <a:extLst>
                <a:ext uri="{FF2B5EF4-FFF2-40B4-BE49-F238E27FC236}">
                  <a16:creationId xmlns:a16="http://schemas.microsoft.com/office/drawing/2014/main" id="{B774743D-B60C-58C1-3F76-BCAB2CCB0971}"/>
                </a:ext>
              </a:extLst>
            </p:cNvPr>
            <p:cNvGrpSpPr/>
            <p:nvPr/>
          </p:nvGrpSpPr>
          <p:grpSpPr>
            <a:xfrm>
              <a:off x="8939408" y="1612784"/>
              <a:ext cx="1607279" cy="1537047"/>
              <a:chOff x="8939408" y="1612784"/>
              <a:chExt cx="1607279" cy="1537047"/>
            </a:xfrm>
          </p:grpSpPr>
          <p:sp>
            <p:nvSpPr>
              <p:cNvPr id="33" name="Flowchart: Connector 32">
                <a:extLst>
                  <a:ext uri="{FF2B5EF4-FFF2-40B4-BE49-F238E27FC236}">
                    <a16:creationId xmlns:a16="http://schemas.microsoft.com/office/drawing/2014/main" id="{4FEB4ACF-7231-9F8A-A519-14BC243A2509}"/>
                  </a:ext>
                </a:extLst>
              </p:cNvPr>
              <p:cNvSpPr>
                <a:spLocks/>
              </p:cNvSpPr>
              <p:nvPr/>
            </p:nvSpPr>
            <p:spPr>
              <a:xfrm>
                <a:off x="8939408" y="1612784"/>
                <a:ext cx="1607279" cy="1537047"/>
              </a:xfrm>
              <a:prstGeom prst="flowChartConnector">
                <a:avLst/>
              </a:prstGeom>
              <a:solidFill>
                <a:srgbClr val="AC1413"/>
              </a:solidFill>
              <a:ln>
                <a:solidFill>
                  <a:srgbClr val="AD14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noProof="0"/>
              </a:p>
            </p:txBody>
          </p:sp>
          <p:pic>
            <p:nvPicPr>
              <p:cNvPr id="42" name="Graphic 41" descr="Alarm clock outline">
                <a:extLst>
                  <a:ext uri="{FF2B5EF4-FFF2-40B4-BE49-F238E27FC236}">
                    <a16:creationId xmlns:a16="http://schemas.microsoft.com/office/drawing/2014/main" id="{D3EC5A18-A873-A314-4E50-02AD48F192B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023047" y="1645984"/>
                <a:ext cx="1440000" cy="1440000"/>
              </a:xfrm>
              <a:prstGeom prst="rect">
                <a:avLst/>
              </a:prstGeom>
            </p:spPr>
          </p:pic>
        </p:grpSp>
      </p:grpSp>
      <p:pic>
        <p:nvPicPr>
          <p:cNvPr id="21" name="Image 20">
            <a:extLst>
              <a:ext uri="{FF2B5EF4-FFF2-40B4-BE49-F238E27FC236}">
                <a16:creationId xmlns:a16="http://schemas.microsoft.com/office/drawing/2014/main" id="{908E635F-8E83-4234-8BAC-B93104726D76}"/>
              </a:ext>
            </a:extLst>
          </p:cNvPr>
          <p:cNvPicPr>
            <a:picLocks noChangeAspect="1"/>
          </p:cNvPicPr>
          <p:nvPr/>
        </p:nvPicPr>
        <p:blipFill>
          <a:blip r:embed="rId12"/>
          <a:stretch>
            <a:fillRect/>
          </a:stretch>
        </p:blipFill>
        <p:spPr>
          <a:xfrm>
            <a:off x="10039772" y="6008094"/>
            <a:ext cx="1816193" cy="482625"/>
          </a:xfrm>
          <a:prstGeom prst="rect">
            <a:avLst/>
          </a:prstGeom>
        </p:spPr>
      </p:pic>
    </p:spTree>
    <p:extLst>
      <p:ext uri="{BB962C8B-B14F-4D97-AF65-F5344CB8AC3E}">
        <p14:creationId xmlns:p14="http://schemas.microsoft.com/office/powerpoint/2010/main" val="1977789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2AB4B5-A119-7787-CA9A-FE72A68EB9C6}"/>
            </a:ext>
          </a:extLst>
        </p:cNvPr>
        <p:cNvGrpSpPr/>
        <p:nvPr/>
      </p:nvGrpSpPr>
      <p:grpSpPr>
        <a:xfrm>
          <a:off x="0" y="0"/>
          <a:ext cx="0" cy="0"/>
          <a:chOff x="0" y="0"/>
          <a:chExt cx="0" cy="0"/>
        </a:xfrm>
      </p:grpSpPr>
      <p:grpSp>
        <p:nvGrpSpPr>
          <p:cNvPr id="23" name="Group 22">
            <a:extLst>
              <a:ext uri="{FF2B5EF4-FFF2-40B4-BE49-F238E27FC236}">
                <a16:creationId xmlns:a16="http://schemas.microsoft.com/office/drawing/2014/main" id="{7F7F820F-6251-9C88-3FF4-8FB66F019841}"/>
              </a:ext>
            </a:extLst>
          </p:cNvPr>
          <p:cNvGrpSpPr/>
          <p:nvPr/>
        </p:nvGrpSpPr>
        <p:grpSpPr>
          <a:xfrm>
            <a:off x="6564762" y="1199670"/>
            <a:ext cx="4659247" cy="2671770"/>
            <a:chOff x="5196605" y="2799912"/>
            <a:chExt cx="6868394" cy="3814659"/>
          </a:xfrm>
        </p:grpSpPr>
        <p:pic>
          <p:nvPicPr>
            <p:cNvPr id="20" name="Picture 19">
              <a:extLst>
                <a:ext uri="{FF2B5EF4-FFF2-40B4-BE49-F238E27FC236}">
                  <a16:creationId xmlns:a16="http://schemas.microsoft.com/office/drawing/2014/main" id="{1B5A8FA3-B1AE-4C47-3865-09D03E28EB1A}"/>
                </a:ext>
              </a:extLst>
            </p:cNvPr>
            <p:cNvPicPr>
              <a:picLocks noChangeAspect="1"/>
            </p:cNvPicPr>
            <p:nvPr/>
          </p:nvPicPr>
          <p:blipFill>
            <a:blip r:embed="rId3"/>
            <a:srcRect r="24368" b="11311"/>
            <a:stretch>
              <a:fillRect/>
            </a:stretch>
          </p:blipFill>
          <p:spPr>
            <a:xfrm>
              <a:off x="5196605" y="2799912"/>
              <a:ext cx="6868394" cy="3814659"/>
            </a:xfrm>
            <a:prstGeom prst="rect">
              <a:avLst/>
            </a:prstGeom>
            <a:ln w="19050">
              <a:solidFill>
                <a:srgbClr val="0E2841"/>
              </a:solidFill>
            </a:ln>
          </p:spPr>
        </p:pic>
        <p:sp>
          <p:nvSpPr>
            <p:cNvPr id="22" name="Rectangle 21">
              <a:extLst>
                <a:ext uri="{FF2B5EF4-FFF2-40B4-BE49-F238E27FC236}">
                  <a16:creationId xmlns:a16="http://schemas.microsoft.com/office/drawing/2014/main" id="{AD3F9707-CBE1-42E1-5A38-2D0AF57DD1C0}"/>
                </a:ext>
              </a:extLst>
            </p:cNvPr>
            <p:cNvSpPr/>
            <p:nvPr/>
          </p:nvSpPr>
          <p:spPr>
            <a:xfrm>
              <a:off x="6853215" y="5269941"/>
              <a:ext cx="5123632" cy="1296368"/>
            </a:xfrm>
            <a:prstGeom prst="rect">
              <a:avLst/>
            </a:prstGeom>
            <a:solidFill>
              <a:srgbClr val="F4F2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sp>
        <p:nvSpPr>
          <p:cNvPr id="2" name="Rectangle 7">
            <a:extLst>
              <a:ext uri="{FF2B5EF4-FFF2-40B4-BE49-F238E27FC236}">
                <a16:creationId xmlns:a16="http://schemas.microsoft.com/office/drawing/2014/main" id="{CEE7380A-3FC9-4B93-BFF4-B859A4E8B3DD}"/>
              </a:ext>
            </a:extLst>
          </p:cNvPr>
          <p:cNvSpPr/>
          <p:nvPr/>
        </p:nvSpPr>
        <p:spPr>
          <a:xfrm>
            <a:off x="0" y="-8668"/>
            <a:ext cx="12192000" cy="687526"/>
          </a:xfrm>
          <a:prstGeom prst="rect">
            <a:avLst/>
          </a:prstGeom>
          <a:solidFill>
            <a:srgbClr val="AD1413"/>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noProof="0">
              <a:solidFill>
                <a:srgbClr val="FFFFFF"/>
              </a:solidFill>
              <a:uFillTx/>
              <a:latin typeface="Aptos"/>
            </a:endParaRPr>
          </a:p>
        </p:txBody>
      </p:sp>
      <p:pic>
        <p:nvPicPr>
          <p:cNvPr id="4" name="Picture 5" descr="A red and white logo&#10;&#10;Description automatically generated">
            <a:extLst>
              <a:ext uri="{FF2B5EF4-FFF2-40B4-BE49-F238E27FC236}">
                <a16:creationId xmlns:a16="http://schemas.microsoft.com/office/drawing/2014/main" id="{44009BDC-2F23-C269-E387-1B6906402AC1}"/>
              </a:ext>
            </a:extLst>
          </p:cNvPr>
          <p:cNvPicPr>
            <a:picLocks noChangeAspect="1"/>
          </p:cNvPicPr>
          <p:nvPr/>
        </p:nvPicPr>
        <p:blipFill>
          <a:blip r:embed="rId4"/>
          <a:stretch>
            <a:fillRect/>
          </a:stretch>
        </p:blipFill>
        <p:spPr>
          <a:xfrm>
            <a:off x="11390324" y="31505"/>
            <a:ext cx="600593" cy="612033"/>
          </a:xfrm>
          <a:prstGeom prst="rect">
            <a:avLst/>
          </a:prstGeom>
          <a:noFill/>
          <a:ln cap="flat">
            <a:noFill/>
          </a:ln>
        </p:spPr>
      </p:pic>
      <p:sp>
        <p:nvSpPr>
          <p:cNvPr id="9" name="TextBox 8">
            <a:extLst>
              <a:ext uri="{FF2B5EF4-FFF2-40B4-BE49-F238E27FC236}">
                <a16:creationId xmlns:a16="http://schemas.microsoft.com/office/drawing/2014/main" id="{B5EC450C-73BD-3DC0-EB7C-A258E885B5C4}"/>
              </a:ext>
            </a:extLst>
          </p:cNvPr>
          <p:cNvSpPr txBox="1"/>
          <p:nvPr/>
        </p:nvSpPr>
        <p:spPr>
          <a:xfrm>
            <a:off x="148486" y="132707"/>
            <a:ext cx="8073416" cy="400110"/>
          </a:xfrm>
          <a:prstGeom prst="rect">
            <a:avLst/>
          </a:prstGeom>
          <a:noFill/>
        </p:spPr>
        <p:txBody>
          <a:bodyPr wrap="square">
            <a:spAutoFit/>
          </a:bodyPr>
          <a:lstStyle/>
          <a:p>
            <a:pPr>
              <a:defRPr/>
            </a:pPr>
            <a:r>
              <a:rPr lang="en-GB" sz="2000" b="1" noProof="0">
                <a:solidFill>
                  <a:srgbClr val="FFFFFF"/>
                </a:solidFill>
                <a:latin typeface="Aptos Narrow" pitchFamily="34"/>
              </a:rPr>
              <a:t>Project Overview </a:t>
            </a:r>
            <a:r>
              <a:rPr kumimoji="0" lang="en-GB" sz="2000" b="1" i="0" u="none" strike="noStrike" kern="1200" cap="none" spc="0" normalizeH="0" baseline="0" noProof="0">
                <a:ln>
                  <a:noFill/>
                </a:ln>
                <a:solidFill>
                  <a:schemeClr val="bg1"/>
                </a:solidFill>
                <a:effectLst/>
                <a:uLnTx/>
                <a:uFillTx/>
                <a:latin typeface="Aptos" panose="020B0004020202020204" pitchFamily="34" charset="0"/>
                <a:ea typeface="+mn-ea"/>
                <a:cs typeface="+mn-cs"/>
              </a:rPr>
              <a:t>| </a:t>
            </a:r>
            <a:r>
              <a:rPr kumimoji="0" lang="en-GB" sz="2000" i="0" u="none" strike="noStrike" kern="1200" cap="none" spc="0" normalizeH="0" baseline="0" noProof="0">
                <a:ln>
                  <a:noFill/>
                </a:ln>
                <a:solidFill>
                  <a:srgbClr val="FFFFFF"/>
                </a:solidFill>
                <a:effectLst/>
                <a:uLnTx/>
                <a:uFillTx/>
                <a:latin typeface="Aptos Narrow" panose="020B0004020202020204" pitchFamily="34" charset="0"/>
              </a:rPr>
              <a:t>Solution</a:t>
            </a:r>
            <a:endParaRPr kumimoji="0" lang="en-GB" sz="2000" i="0" u="none" strike="noStrike" kern="1200" cap="none" spc="0" normalizeH="0" baseline="0" noProof="0">
              <a:ln>
                <a:noFill/>
              </a:ln>
              <a:solidFill>
                <a:schemeClr val="bg1"/>
              </a:solidFill>
              <a:effectLst/>
              <a:uLnTx/>
              <a:uFillTx/>
              <a:latin typeface="Aptos Narrow" panose="020B0004020202020204" pitchFamily="34" charset="0"/>
            </a:endParaRPr>
          </a:p>
        </p:txBody>
      </p:sp>
      <p:grpSp>
        <p:nvGrpSpPr>
          <p:cNvPr id="21" name="Group 20">
            <a:extLst>
              <a:ext uri="{FF2B5EF4-FFF2-40B4-BE49-F238E27FC236}">
                <a16:creationId xmlns:a16="http://schemas.microsoft.com/office/drawing/2014/main" id="{9737103D-DA75-1A7E-919C-5551C0B973B5}"/>
              </a:ext>
            </a:extLst>
          </p:cNvPr>
          <p:cNvGrpSpPr/>
          <p:nvPr/>
        </p:nvGrpSpPr>
        <p:grpSpPr>
          <a:xfrm>
            <a:off x="3578036" y="4138957"/>
            <a:ext cx="3927418" cy="2142528"/>
            <a:chOff x="7025910" y="2325801"/>
            <a:chExt cx="4486275" cy="2547109"/>
          </a:xfrm>
        </p:grpSpPr>
        <p:pic>
          <p:nvPicPr>
            <p:cNvPr id="14" name="Picture 13">
              <a:extLst>
                <a:ext uri="{FF2B5EF4-FFF2-40B4-BE49-F238E27FC236}">
                  <a16:creationId xmlns:a16="http://schemas.microsoft.com/office/drawing/2014/main" id="{584A1FE6-A7C3-2BC6-9851-229C3C56FC38}"/>
                </a:ext>
              </a:extLst>
            </p:cNvPr>
            <p:cNvPicPr>
              <a:picLocks noChangeAspect="1"/>
            </p:cNvPicPr>
            <p:nvPr/>
          </p:nvPicPr>
          <p:blipFill>
            <a:blip r:embed="rId5"/>
            <a:srcRect r="73750"/>
            <a:stretch>
              <a:fillRect/>
            </a:stretch>
          </p:blipFill>
          <p:spPr>
            <a:xfrm>
              <a:off x="7025910" y="2325801"/>
              <a:ext cx="4486275" cy="2547109"/>
            </a:xfrm>
            <a:prstGeom prst="rect">
              <a:avLst/>
            </a:prstGeom>
            <a:ln w="19050">
              <a:solidFill>
                <a:schemeClr val="tx1"/>
              </a:solidFill>
            </a:ln>
          </p:spPr>
        </p:pic>
        <p:pic>
          <p:nvPicPr>
            <p:cNvPr id="15" name="Picture 14">
              <a:extLst>
                <a:ext uri="{FF2B5EF4-FFF2-40B4-BE49-F238E27FC236}">
                  <a16:creationId xmlns:a16="http://schemas.microsoft.com/office/drawing/2014/main" id="{4015C67B-472A-1D9A-DCF0-8ABAFEE17BF1}"/>
                </a:ext>
              </a:extLst>
            </p:cNvPr>
            <p:cNvPicPr>
              <a:picLocks noChangeAspect="1"/>
            </p:cNvPicPr>
            <p:nvPr/>
          </p:nvPicPr>
          <p:blipFill>
            <a:blip r:embed="rId5"/>
            <a:srcRect l="90049" t="86582" r="6839" b="5639"/>
            <a:stretch>
              <a:fillRect/>
            </a:stretch>
          </p:blipFill>
          <p:spPr>
            <a:xfrm>
              <a:off x="10777458" y="4509166"/>
              <a:ext cx="628649" cy="234203"/>
            </a:xfrm>
            <a:prstGeom prst="rect">
              <a:avLst/>
            </a:prstGeom>
          </p:spPr>
        </p:pic>
      </p:grpSp>
      <p:pic>
        <p:nvPicPr>
          <p:cNvPr id="28" name="Graphic 27" descr="Cursor with solid fill">
            <a:extLst>
              <a:ext uri="{FF2B5EF4-FFF2-40B4-BE49-F238E27FC236}">
                <a16:creationId xmlns:a16="http://schemas.microsoft.com/office/drawing/2014/main" id="{20EBA4B2-AE36-53AF-1ACE-1385D239FDF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402844">
            <a:off x="7244474" y="6143176"/>
            <a:ext cx="336230" cy="336230"/>
          </a:xfrm>
          <a:prstGeom prst="rect">
            <a:avLst/>
          </a:prstGeom>
        </p:spPr>
      </p:pic>
      <p:cxnSp>
        <p:nvCxnSpPr>
          <p:cNvPr id="30" name="Connector: Elbow 29">
            <a:extLst>
              <a:ext uri="{FF2B5EF4-FFF2-40B4-BE49-F238E27FC236}">
                <a16:creationId xmlns:a16="http://schemas.microsoft.com/office/drawing/2014/main" id="{C0FAFE09-A08D-924E-2426-A1BF9CFD9B04}"/>
              </a:ext>
            </a:extLst>
          </p:cNvPr>
          <p:cNvCxnSpPr>
            <a:cxnSpLocks/>
          </p:cNvCxnSpPr>
          <p:nvPr/>
        </p:nvCxnSpPr>
        <p:spPr>
          <a:xfrm rot="16200000" flipH="1">
            <a:off x="2084106" y="4384604"/>
            <a:ext cx="1181358" cy="759827"/>
          </a:xfrm>
          <a:prstGeom prst="bentConnector3">
            <a:avLst>
              <a:gd name="adj1" fmla="val 99334"/>
            </a:avLst>
          </a:prstGeom>
          <a:ln w="57150">
            <a:solidFill>
              <a:srgbClr val="C00000"/>
            </a:solidFill>
            <a:tailEnd type="triangle"/>
          </a:ln>
        </p:spPr>
        <p:style>
          <a:lnRef idx="2">
            <a:schemeClr val="dk1"/>
          </a:lnRef>
          <a:fillRef idx="0">
            <a:schemeClr val="dk1"/>
          </a:fillRef>
          <a:effectRef idx="1">
            <a:schemeClr val="dk1"/>
          </a:effectRef>
          <a:fontRef idx="minor">
            <a:schemeClr val="tx1"/>
          </a:fontRef>
        </p:style>
      </p:cxnSp>
      <p:cxnSp>
        <p:nvCxnSpPr>
          <p:cNvPr id="34" name="Connector: Elbow 33">
            <a:extLst>
              <a:ext uri="{FF2B5EF4-FFF2-40B4-BE49-F238E27FC236}">
                <a16:creationId xmlns:a16="http://schemas.microsoft.com/office/drawing/2014/main" id="{C034AA22-6895-EC2E-2CAC-21596BDEFB42}"/>
              </a:ext>
            </a:extLst>
          </p:cNvPr>
          <p:cNvCxnSpPr>
            <a:cxnSpLocks/>
          </p:cNvCxnSpPr>
          <p:nvPr/>
        </p:nvCxnSpPr>
        <p:spPr>
          <a:xfrm rot="5400000" flipH="1" flipV="1">
            <a:off x="5286377" y="2893064"/>
            <a:ext cx="1087707" cy="800423"/>
          </a:xfrm>
          <a:prstGeom prst="bentConnector3">
            <a:avLst>
              <a:gd name="adj1" fmla="val 99886"/>
            </a:avLst>
          </a:prstGeom>
          <a:ln w="57150">
            <a:solidFill>
              <a:srgbClr val="C00000"/>
            </a:solidFill>
            <a:tailEnd type="triangle"/>
          </a:ln>
        </p:spPr>
        <p:style>
          <a:lnRef idx="2">
            <a:schemeClr val="dk1"/>
          </a:lnRef>
          <a:fillRef idx="0">
            <a:schemeClr val="dk1"/>
          </a:fillRef>
          <a:effectRef idx="1">
            <a:schemeClr val="dk1"/>
          </a:effectRef>
          <a:fontRef idx="minor">
            <a:schemeClr val="tx1"/>
          </a:fontRef>
        </p:style>
      </p:cxnSp>
      <p:sp>
        <p:nvSpPr>
          <p:cNvPr id="39" name="Text Placeholder 4">
            <a:extLst>
              <a:ext uri="{FF2B5EF4-FFF2-40B4-BE49-F238E27FC236}">
                <a16:creationId xmlns:a16="http://schemas.microsoft.com/office/drawing/2014/main" id="{94A7FF48-C205-3C91-09B2-592804BC48C6}"/>
              </a:ext>
            </a:extLst>
          </p:cNvPr>
          <p:cNvSpPr txBox="1">
            <a:spLocks/>
          </p:cNvSpPr>
          <p:nvPr/>
        </p:nvSpPr>
        <p:spPr>
          <a:xfrm>
            <a:off x="718762" y="4338864"/>
            <a:ext cx="1711295" cy="1060964"/>
          </a:xfrm>
          <a:prstGeom prst="rect">
            <a:avLst/>
          </a:prstGeom>
        </p:spPr>
        <p:txBody>
          <a:bodyPr lIns="9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GB" sz="1600" b="1" i="1" noProof="0"/>
              <a:t>.CSV</a:t>
            </a:r>
          </a:p>
          <a:p>
            <a:pPr marL="0" indent="0" algn="ctr">
              <a:lnSpc>
                <a:spcPct val="120000"/>
              </a:lnSpc>
              <a:buNone/>
            </a:pPr>
            <a:r>
              <a:rPr lang="en-GB" sz="1600" b="1" i="1" noProof="0"/>
              <a:t> import file</a:t>
            </a:r>
          </a:p>
        </p:txBody>
      </p:sp>
      <p:sp>
        <p:nvSpPr>
          <p:cNvPr id="40" name="Text Placeholder 4">
            <a:extLst>
              <a:ext uri="{FF2B5EF4-FFF2-40B4-BE49-F238E27FC236}">
                <a16:creationId xmlns:a16="http://schemas.microsoft.com/office/drawing/2014/main" id="{059C2207-8BC8-6ED8-FAD1-DD2281B47C6C}"/>
              </a:ext>
            </a:extLst>
          </p:cNvPr>
          <p:cNvSpPr txBox="1">
            <a:spLocks/>
          </p:cNvSpPr>
          <p:nvPr/>
        </p:nvSpPr>
        <p:spPr>
          <a:xfrm>
            <a:off x="4645024" y="1298298"/>
            <a:ext cx="1755061" cy="1089744"/>
          </a:xfrm>
          <a:prstGeom prst="rect">
            <a:avLst/>
          </a:prstGeom>
        </p:spPr>
        <p:txBody>
          <a:bodyPr lIns="9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GB" sz="1600" i="1" noProof="0"/>
              <a:t>Transformation and aggregation of data</a:t>
            </a:r>
          </a:p>
        </p:txBody>
      </p:sp>
      <p:sp>
        <p:nvSpPr>
          <p:cNvPr id="41" name="Text Placeholder 4">
            <a:extLst>
              <a:ext uri="{FF2B5EF4-FFF2-40B4-BE49-F238E27FC236}">
                <a16:creationId xmlns:a16="http://schemas.microsoft.com/office/drawing/2014/main" id="{B0DC958A-8F9E-9FCD-94D9-F30AF752CDCD}"/>
              </a:ext>
            </a:extLst>
          </p:cNvPr>
          <p:cNvSpPr txBox="1">
            <a:spLocks/>
          </p:cNvSpPr>
          <p:nvPr/>
        </p:nvSpPr>
        <p:spPr>
          <a:xfrm>
            <a:off x="461497" y="789923"/>
            <a:ext cx="4301421" cy="467409"/>
          </a:xfrm>
          <a:prstGeom prst="rect">
            <a:avLst/>
          </a:prstGeom>
        </p:spPr>
        <p:txBody>
          <a:bodyPr lIns="90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GB" sz="1800" b="1" noProof="0">
                <a:solidFill>
                  <a:srgbClr val="AD1413"/>
                </a:solidFill>
              </a:rPr>
              <a:t>1. Source files</a:t>
            </a:r>
          </a:p>
        </p:txBody>
      </p:sp>
      <p:sp>
        <p:nvSpPr>
          <p:cNvPr id="42" name="Text Placeholder 4">
            <a:extLst>
              <a:ext uri="{FF2B5EF4-FFF2-40B4-BE49-F238E27FC236}">
                <a16:creationId xmlns:a16="http://schemas.microsoft.com/office/drawing/2014/main" id="{F1211D21-A2BA-248F-33C0-804DD09895A1}"/>
              </a:ext>
            </a:extLst>
          </p:cNvPr>
          <p:cNvSpPr txBox="1">
            <a:spLocks/>
          </p:cNvSpPr>
          <p:nvPr/>
        </p:nvSpPr>
        <p:spPr>
          <a:xfrm>
            <a:off x="3578036" y="6390591"/>
            <a:ext cx="3463336" cy="467409"/>
          </a:xfrm>
          <a:prstGeom prst="rect">
            <a:avLst/>
          </a:prstGeom>
        </p:spPr>
        <p:txBody>
          <a:bodyPr lIns="9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GB" sz="1800" b="1" noProof="0">
                <a:solidFill>
                  <a:srgbClr val="AD1413"/>
                </a:solidFill>
              </a:rPr>
              <a:t>2. TRCS Data Integrations</a:t>
            </a:r>
          </a:p>
        </p:txBody>
      </p:sp>
      <p:sp>
        <p:nvSpPr>
          <p:cNvPr id="43" name="Text Placeholder 4">
            <a:extLst>
              <a:ext uri="{FF2B5EF4-FFF2-40B4-BE49-F238E27FC236}">
                <a16:creationId xmlns:a16="http://schemas.microsoft.com/office/drawing/2014/main" id="{1F738091-E3B8-BC9C-9D48-0547A2840930}"/>
              </a:ext>
            </a:extLst>
          </p:cNvPr>
          <p:cNvSpPr txBox="1">
            <a:spLocks/>
          </p:cNvSpPr>
          <p:nvPr/>
        </p:nvSpPr>
        <p:spPr>
          <a:xfrm>
            <a:off x="6400085" y="742190"/>
            <a:ext cx="3463336" cy="467409"/>
          </a:xfrm>
          <a:prstGeom prst="rect">
            <a:avLst/>
          </a:prstGeom>
        </p:spPr>
        <p:txBody>
          <a:bodyPr lIns="9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GB" sz="1800" b="1" noProof="0">
                <a:solidFill>
                  <a:srgbClr val="AD1413"/>
                </a:solidFill>
              </a:rPr>
              <a:t>3. TRCS Table 1</a:t>
            </a:r>
          </a:p>
        </p:txBody>
      </p:sp>
      <p:cxnSp>
        <p:nvCxnSpPr>
          <p:cNvPr id="47" name="Connector: Elbow 46">
            <a:extLst>
              <a:ext uri="{FF2B5EF4-FFF2-40B4-BE49-F238E27FC236}">
                <a16:creationId xmlns:a16="http://schemas.microsoft.com/office/drawing/2014/main" id="{86221298-1CE5-8AA2-9899-FC74050ADA8B}"/>
              </a:ext>
            </a:extLst>
          </p:cNvPr>
          <p:cNvCxnSpPr>
            <a:cxnSpLocks/>
            <a:endCxn id="54" idx="1"/>
          </p:cNvCxnSpPr>
          <p:nvPr/>
        </p:nvCxnSpPr>
        <p:spPr>
          <a:xfrm rot="16200000" flipH="1">
            <a:off x="8557689" y="4144123"/>
            <a:ext cx="1310898" cy="1300566"/>
          </a:xfrm>
          <a:prstGeom prst="bentConnector2">
            <a:avLst/>
          </a:prstGeom>
          <a:ln w="57150">
            <a:solidFill>
              <a:srgbClr val="C00000"/>
            </a:solidFill>
            <a:tailEnd type="triangle"/>
          </a:ln>
        </p:spPr>
        <p:style>
          <a:lnRef idx="2">
            <a:schemeClr val="dk1"/>
          </a:lnRef>
          <a:fillRef idx="0">
            <a:schemeClr val="dk1"/>
          </a:fillRef>
          <a:effectRef idx="1">
            <a:schemeClr val="dk1"/>
          </a:effectRef>
          <a:fontRef idx="minor">
            <a:schemeClr val="tx1"/>
          </a:fontRef>
        </p:style>
      </p:cxnSp>
      <p:sp>
        <p:nvSpPr>
          <p:cNvPr id="54" name="Text Placeholder 4">
            <a:extLst>
              <a:ext uri="{FF2B5EF4-FFF2-40B4-BE49-F238E27FC236}">
                <a16:creationId xmlns:a16="http://schemas.microsoft.com/office/drawing/2014/main" id="{87705C83-76B5-F0DD-DE7A-8153C4E488C5}"/>
              </a:ext>
            </a:extLst>
          </p:cNvPr>
          <p:cNvSpPr txBox="1">
            <a:spLocks/>
          </p:cNvSpPr>
          <p:nvPr/>
        </p:nvSpPr>
        <p:spPr>
          <a:xfrm>
            <a:off x="9863421" y="5061618"/>
            <a:ext cx="1451023" cy="776474"/>
          </a:xfrm>
          <a:prstGeom prst="rect">
            <a:avLst/>
          </a:prstGeom>
        </p:spPr>
        <p:txBody>
          <a:bodyPr lIns="9000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GB" sz="1800" b="1" noProof="0">
                <a:solidFill>
                  <a:srgbClr val="AD1413"/>
                </a:solidFill>
              </a:rPr>
              <a:t>4. Export to Cegid Tax Ultimate</a:t>
            </a:r>
          </a:p>
        </p:txBody>
      </p:sp>
      <p:sp>
        <p:nvSpPr>
          <p:cNvPr id="55" name="Text Placeholder 4">
            <a:extLst>
              <a:ext uri="{FF2B5EF4-FFF2-40B4-BE49-F238E27FC236}">
                <a16:creationId xmlns:a16="http://schemas.microsoft.com/office/drawing/2014/main" id="{1EEFB671-2B65-1179-7CCE-EFE429D9181E}"/>
              </a:ext>
            </a:extLst>
          </p:cNvPr>
          <p:cNvSpPr txBox="1">
            <a:spLocks/>
          </p:cNvSpPr>
          <p:nvPr/>
        </p:nvSpPr>
        <p:spPr>
          <a:xfrm>
            <a:off x="8431903" y="4219159"/>
            <a:ext cx="1711295" cy="1060964"/>
          </a:xfrm>
          <a:prstGeom prst="rect">
            <a:avLst/>
          </a:prstGeom>
        </p:spPr>
        <p:txBody>
          <a:bodyPr lIns="9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GB" sz="1600" b="1" i="1" noProof="0"/>
              <a:t>.CSV</a:t>
            </a:r>
          </a:p>
          <a:p>
            <a:pPr marL="0" indent="0" algn="ctr">
              <a:lnSpc>
                <a:spcPct val="100000"/>
              </a:lnSpc>
              <a:buNone/>
            </a:pPr>
            <a:r>
              <a:rPr lang="en-GB" sz="1600" b="1" i="1" noProof="0"/>
              <a:t> export file</a:t>
            </a:r>
          </a:p>
        </p:txBody>
      </p:sp>
      <p:sp>
        <p:nvSpPr>
          <p:cNvPr id="3" name="Organigramme : Multidocument 2">
            <a:extLst>
              <a:ext uri="{FF2B5EF4-FFF2-40B4-BE49-F238E27FC236}">
                <a16:creationId xmlns:a16="http://schemas.microsoft.com/office/drawing/2014/main" id="{2D333D5A-DC1E-06B0-A864-D734D6AD2F92}"/>
              </a:ext>
            </a:extLst>
          </p:cNvPr>
          <p:cNvSpPr/>
          <p:nvPr/>
        </p:nvSpPr>
        <p:spPr>
          <a:xfrm>
            <a:off x="788954" y="1477587"/>
            <a:ext cx="2808422" cy="1936855"/>
          </a:xfrm>
          <a:prstGeom prst="flowChartMultidocumen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noProof="0">
                <a:ln w="0"/>
                <a:solidFill>
                  <a:schemeClr val="tx1"/>
                </a:solidFill>
                <a:effectLst>
                  <a:outerShdw blurRad="38100" dist="19050" dir="2700000" algn="tl" rotWithShape="0">
                    <a:schemeClr val="dk1">
                      <a:alpha val="40000"/>
                    </a:schemeClr>
                  </a:outerShdw>
                </a:effectLst>
              </a:rPr>
              <a:t>Source data</a:t>
            </a:r>
          </a:p>
        </p:txBody>
      </p:sp>
      <p:pic>
        <p:nvPicPr>
          <p:cNvPr id="5" name="Image 4">
            <a:extLst>
              <a:ext uri="{FF2B5EF4-FFF2-40B4-BE49-F238E27FC236}">
                <a16:creationId xmlns:a16="http://schemas.microsoft.com/office/drawing/2014/main" id="{E1C5FF16-E8BA-60F6-7579-6500FBB2BB41}"/>
              </a:ext>
            </a:extLst>
          </p:cNvPr>
          <p:cNvPicPr>
            <a:picLocks noChangeAspect="1"/>
          </p:cNvPicPr>
          <p:nvPr/>
        </p:nvPicPr>
        <p:blipFill>
          <a:blip r:embed="rId8"/>
          <a:stretch>
            <a:fillRect/>
          </a:stretch>
        </p:blipFill>
        <p:spPr>
          <a:xfrm>
            <a:off x="9962654" y="6141670"/>
            <a:ext cx="1816193" cy="482625"/>
          </a:xfrm>
          <a:prstGeom prst="rect">
            <a:avLst/>
          </a:prstGeom>
        </p:spPr>
      </p:pic>
    </p:spTree>
    <p:extLst>
      <p:ext uri="{BB962C8B-B14F-4D97-AF65-F5344CB8AC3E}">
        <p14:creationId xmlns:p14="http://schemas.microsoft.com/office/powerpoint/2010/main" val="4176895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24E814-6FC9-C95C-47B1-AE00B48CC319}"/>
            </a:ext>
          </a:extLst>
        </p:cNvPr>
        <p:cNvGrpSpPr/>
        <p:nvPr/>
      </p:nvGrpSpPr>
      <p:grpSpPr>
        <a:xfrm>
          <a:off x="0" y="0"/>
          <a:ext cx="0" cy="0"/>
          <a:chOff x="0" y="0"/>
          <a:chExt cx="0" cy="0"/>
        </a:xfrm>
      </p:grpSpPr>
      <p:sp>
        <p:nvSpPr>
          <p:cNvPr id="2" name="Rectangle 7">
            <a:extLst>
              <a:ext uri="{FF2B5EF4-FFF2-40B4-BE49-F238E27FC236}">
                <a16:creationId xmlns:a16="http://schemas.microsoft.com/office/drawing/2014/main" id="{7CF149BC-2DC9-6874-40D1-53C02A1FC038}"/>
              </a:ext>
            </a:extLst>
          </p:cNvPr>
          <p:cNvSpPr/>
          <p:nvPr/>
        </p:nvSpPr>
        <p:spPr>
          <a:xfrm>
            <a:off x="0" y="-8668"/>
            <a:ext cx="12192000" cy="687526"/>
          </a:xfrm>
          <a:prstGeom prst="rect">
            <a:avLst/>
          </a:prstGeom>
          <a:solidFill>
            <a:srgbClr val="AD1413"/>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noProof="0">
              <a:solidFill>
                <a:srgbClr val="FFFFFF"/>
              </a:solidFill>
              <a:uFillTx/>
              <a:latin typeface="Aptos"/>
            </a:endParaRPr>
          </a:p>
        </p:txBody>
      </p:sp>
      <p:pic>
        <p:nvPicPr>
          <p:cNvPr id="4" name="Picture 5" descr="A red and white logo&#10;&#10;Description automatically generated">
            <a:extLst>
              <a:ext uri="{FF2B5EF4-FFF2-40B4-BE49-F238E27FC236}">
                <a16:creationId xmlns:a16="http://schemas.microsoft.com/office/drawing/2014/main" id="{16E2AFE3-8BC2-C5AB-8CD5-1C8DDE67CF89}"/>
              </a:ext>
            </a:extLst>
          </p:cNvPr>
          <p:cNvPicPr>
            <a:picLocks noChangeAspect="1"/>
          </p:cNvPicPr>
          <p:nvPr/>
        </p:nvPicPr>
        <p:blipFill>
          <a:blip r:embed="rId3"/>
          <a:stretch>
            <a:fillRect/>
          </a:stretch>
        </p:blipFill>
        <p:spPr>
          <a:xfrm>
            <a:off x="11390324" y="31505"/>
            <a:ext cx="600593" cy="612033"/>
          </a:xfrm>
          <a:prstGeom prst="rect">
            <a:avLst/>
          </a:prstGeom>
          <a:noFill/>
          <a:ln cap="flat">
            <a:noFill/>
          </a:ln>
        </p:spPr>
      </p:pic>
      <p:sp>
        <p:nvSpPr>
          <p:cNvPr id="9" name="TextBox 8">
            <a:extLst>
              <a:ext uri="{FF2B5EF4-FFF2-40B4-BE49-F238E27FC236}">
                <a16:creationId xmlns:a16="http://schemas.microsoft.com/office/drawing/2014/main" id="{7A6D1C72-E3F2-D6B7-83E9-B3699E56CC4D}"/>
              </a:ext>
            </a:extLst>
          </p:cNvPr>
          <p:cNvSpPr txBox="1"/>
          <p:nvPr/>
        </p:nvSpPr>
        <p:spPr>
          <a:xfrm>
            <a:off x="148486" y="132707"/>
            <a:ext cx="8073416" cy="400110"/>
          </a:xfrm>
          <a:prstGeom prst="rect">
            <a:avLst/>
          </a:prstGeom>
          <a:noFill/>
        </p:spPr>
        <p:txBody>
          <a:bodyPr wrap="square">
            <a:spAutoFit/>
          </a:bodyPr>
          <a:lstStyle/>
          <a:p>
            <a:pPr>
              <a:defRPr/>
            </a:pPr>
            <a:r>
              <a:rPr kumimoji="0" lang="en-GB" sz="2000" b="1" i="0" u="none" strike="noStrike" kern="1200" cap="none" spc="0" normalizeH="0" baseline="0" noProof="0">
                <a:ln>
                  <a:noFill/>
                </a:ln>
                <a:solidFill>
                  <a:srgbClr val="FFFFFF"/>
                </a:solidFill>
                <a:effectLst/>
                <a:uLnTx/>
                <a:uFillTx/>
                <a:latin typeface="Aptos Narrow" pitchFamily="34"/>
                <a:ea typeface="+mn-ea"/>
                <a:cs typeface="+mn-cs"/>
              </a:rPr>
              <a:t>Project Overview </a:t>
            </a:r>
            <a:r>
              <a:rPr kumimoji="0" lang="en-GB" sz="2000" b="1" i="0" u="none" strike="noStrike" kern="1200" cap="none" spc="0" normalizeH="0" baseline="0" noProof="0">
                <a:ln>
                  <a:noFill/>
                </a:ln>
                <a:solidFill>
                  <a:schemeClr val="bg1"/>
                </a:solidFill>
                <a:effectLst/>
                <a:uLnTx/>
                <a:uFillTx/>
                <a:latin typeface="Aptos" panose="020B0004020202020204" pitchFamily="34" charset="0"/>
                <a:ea typeface="+mn-ea"/>
                <a:cs typeface="+mn-cs"/>
              </a:rPr>
              <a:t>| </a:t>
            </a:r>
            <a:r>
              <a:rPr lang="en-GB" sz="2000" noProof="0">
                <a:solidFill>
                  <a:srgbClr val="FFFFFF"/>
                </a:solidFill>
                <a:latin typeface="Aptos Narrow" panose="020B0004020202020204" pitchFamily="34" charset="0"/>
              </a:rPr>
              <a:t>Advantages</a:t>
            </a:r>
            <a:endParaRPr kumimoji="0" lang="en-GB" sz="2000" i="0" u="none" strike="noStrike" kern="1200" cap="none" spc="0" normalizeH="0" baseline="0" noProof="0">
              <a:ln>
                <a:noFill/>
              </a:ln>
              <a:solidFill>
                <a:schemeClr val="bg1"/>
              </a:solidFill>
              <a:effectLst/>
              <a:uLnTx/>
              <a:uFillTx/>
              <a:latin typeface="Aptos Narrow" panose="020B0004020202020204" pitchFamily="34" charset="0"/>
            </a:endParaRPr>
          </a:p>
        </p:txBody>
      </p:sp>
      <p:sp>
        <p:nvSpPr>
          <p:cNvPr id="3" name="Text Placeholder 1">
            <a:extLst>
              <a:ext uri="{FF2B5EF4-FFF2-40B4-BE49-F238E27FC236}">
                <a16:creationId xmlns:a16="http://schemas.microsoft.com/office/drawing/2014/main" id="{839BAE85-0AF8-881F-BA85-2E95707422E9}"/>
              </a:ext>
            </a:extLst>
          </p:cNvPr>
          <p:cNvSpPr txBox="1">
            <a:spLocks/>
          </p:cNvSpPr>
          <p:nvPr/>
        </p:nvSpPr>
        <p:spPr>
          <a:xfrm>
            <a:off x="573001" y="1578574"/>
            <a:ext cx="10212512" cy="56726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400" b="1" noProof="0">
                <a:solidFill>
                  <a:srgbClr val="AD1413"/>
                </a:solidFill>
                <a:latin typeface="+mj-lt"/>
              </a:rPr>
              <a:t>The below benefits have been realised:</a:t>
            </a:r>
          </a:p>
        </p:txBody>
      </p:sp>
      <p:sp>
        <p:nvSpPr>
          <p:cNvPr id="5" name="TextBox 4">
            <a:extLst>
              <a:ext uri="{FF2B5EF4-FFF2-40B4-BE49-F238E27FC236}">
                <a16:creationId xmlns:a16="http://schemas.microsoft.com/office/drawing/2014/main" id="{34702E0C-474A-2A1C-0019-C439B644AA0D}"/>
              </a:ext>
            </a:extLst>
          </p:cNvPr>
          <p:cNvSpPr txBox="1"/>
          <p:nvPr/>
        </p:nvSpPr>
        <p:spPr>
          <a:xfrm>
            <a:off x="458997" y="2145841"/>
            <a:ext cx="11274005" cy="3279616"/>
          </a:xfrm>
          <a:prstGeom prst="rect">
            <a:avLst/>
          </a:prstGeom>
          <a:noFill/>
        </p:spPr>
        <p:txBody>
          <a:bodyPr wrap="square">
            <a:spAutoFit/>
          </a:bodyPr>
          <a:lstStyle/>
          <a:p>
            <a:pPr marL="504000" lvl="2" indent="-342900">
              <a:lnSpc>
                <a:spcPct val="200000"/>
              </a:lnSpc>
              <a:spcBef>
                <a:spcPts val="500"/>
              </a:spcBef>
              <a:buClr>
                <a:srgbClr val="00B050"/>
              </a:buClr>
              <a:buFont typeface="Wingdings" panose="05000000000000000000" pitchFamily="2" charset="2"/>
              <a:buChar char="ü"/>
              <a:defRPr/>
            </a:pPr>
            <a:r>
              <a:rPr lang="en-US" sz="2000" b="1" noProof="0">
                <a:solidFill>
                  <a:srgbClr val="14263B"/>
                </a:solidFill>
              </a:rPr>
              <a:t>Automated, auditable, and reliable process – </a:t>
            </a:r>
            <a:r>
              <a:rPr lang="en-US" sz="2000" noProof="0">
                <a:solidFill>
                  <a:srgbClr val="14263B"/>
                </a:solidFill>
              </a:rPr>
              <a:t>No manual data reprocessing</a:t>
            </a:r>
          </a:p>
          <a:p>
            <a:pPr marL="504000" lvl="2" indent="-342900">
              <a:lnSpc>
                <a:spcPct val="200000"/>
              </a:lnSpc>
              <a:spcBef>
                <a:spcPts val="500"/>
              </a:spcBef>
              <a:buClr>
                <a:srgbClr val="00B050"/>
              </a:buClr>
              <a:buFont typeface="Wingdings" panose="05000000000000000000" pitchFamily="2" charset="2"/>
              <a:buChar char="ü"/>
              <a:defRPr/>
            </a:pPr>
            <a:r>
              <a:rPr lang="en-US" sz="2000" b="1" noProof="0" err="1">
                <a:solidFill>
                  <a:srgbClr val="14263B"/>
                </a:solidFill>
              </a:rPr>
              <a:t>Centralised</a:t>
            </a:r>
            <a:r>
              <a:rPr lang="en-US" sz="2000" b="1" noProof="0">
                <a:solidFill>
                  <a:srgbClr val="14263B"/>
                </a:solidFill>
              </a:rPr>
              <a:t> application – </a:t>
            </a:r>
            <a:r>
              <a:rPr lang="en-US" sz="2000" noProof="0">
                <a:solidFill>
                  <a:srgbClr val="14263B"/>
                </a:solidFill>
              </a:rPr>
              <a:t>Data has a single source of truth and all actions are traceable</a:t>
            </a:r>
          </a:p>
          <a:p>
            <a:pPr marL="504000" lvl="2" indent="-342900">
              <a:lnSpc>
                <a:spcPct val="200000"/>
              </a:lnSpc>
              <a:spcBef>
                <a:spcPts val="500"/>
              </a:spcBef>
              <a:buClr>
                <a:srgbClr val="00B050"/>
              </a:buClr>
              <a:buFont typeface="Wingdings" panose="05000000000000000000" pitchFamily="2" charset="2"/>
              <a:buChar char="ü"/>
              <a:defRPr/>
            </a:pPr>
            <a:r>
              <a:rPr lang="en-US" sz="2000" b="1"/>
              <a:t>Data Security </a:t>
            </a:r>
            <a:r>
              <a:rPr lang="en-US" sz="2000"/>
              <a:t>- Users only view the data they have access to and execute related processes</a:t>
            </a:r>
          </a:p>
          <a:p>
            <a:pPr marL="504000" lvl="2" indent="-342900">
              <a:lnSpc>
                <a:spcPct val="200000"/>
              </a:lnSpc>
              <a:spcBef>
                <a:spcPts val="500"/>
              </a:spcBef>
              <a:buClr>
                <a:srgbClr val="00B050"/>
              </a:buClr>
              <a:buFont typeface="Wingdings" panose="05000000000000000000" pitchFamily="2" charset="2"/>
              <a:buChar char="ü"/>
              <a:defRPr/>
            </a:pPr>
            <a:r>
              <a:rPr lang="en-US" sz="2000" b="1"/>
              <a:t>Reference frameworks </a:t>
            </a:r>
            <a:r>
              <a:rPr lang="en-US" sz="2000"/>
              <a:t>– Structured application containing hierarchies of entities, jurisdictions, and data sources</a:t>
            </a:r>
            <a:endParaRPr lang="en-GB" sz="2400" noProof="0">
              <a:solidFill>
                <a:srgbClr val="14263B"/>
              </a:solidFill>
            </a:endParaRPr>
          </a:p>
        </p:txBody>
      </p:sp>
      <p:pic>
        <p:nvPicPr>
          <p:cNvPr id="6" name="Image 5">
            <a:extLst>
              <a:ext uri="{FF2B5EF4-FFF2-40B4-BE49-F238E27FC236}">
                <a16:creationId xmlns:a16="http://schemas.microsoft.com/office/drawing/2014/main" id="{307F2A98-12AC-EAC5-DD46-1C1913C48A57}"/>
              </a:ext>
            </a:extLst>
          </p:cNvPr>
          <p:cNvPicPr>
            <a:picLocks noChangeAspect="1"/>
          </p:cNvPicPr>
          <p:nvPr/>
        </p:nvPicPr>
        <p:blipFill>
          <a:blip r:embed="rId4"/>
          <a:stretch>
            <a:fillRect/>
          </a:stretch>
        </p:blipFill>
        <p:spPr>
          <a:xfrm>
            <a:off x="9916809" y="6173938"/>
            <a:ext cx="1816193" cy="482625"/>
          </a:xfrm>
          <a:prstGeom prst="rect">
            <a:avLst/>
          </a:prstGeom>
        </p:spPr>
      </p:pic>
    </p:spTree>
    <p:extLst>
      <p:ext uri="{BB962C8B-B14F-4D97-AF65-F5344CB8AC3E}">
        <p14:creationId xmlns:p14="http://schemas.microsoft.com/office/powerpoint/2010/main" val="872878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65FDBD-B99B-A862-A1B5-93062F374E73}"/>
            </a:ext>
          </a:extLst>
        </p:cNvPr>
        <p:cNvGrpSpPr/>
        <p:nvPr/>
      </p:nvGrpSpPr>
      <p:grpSpPr>
        <a:xfrm>
          <a:off x="0" y="0"/>
          <a:ext cx="0" cy="0"/>
          <a:chOff x="0" y="0"/>
          <a:chExt cx="0" cy="0"/>
        </a:xfrm>
      </p:grpSpPr>
      <p:sp>
        <p:nvSpPr>
          <p:cNvPr id="2" name="Rectangle 7">
            <a:extLst>
              <a:ext uri="{FF2B5EF4-FFF2-40B4-BE49-F238E27FC236}">
                <a16:creationId xmlns:a16="http://schemas.microsoft.com/office/drawing/2014/main" id="{02747501-E403-1BCA-5669-CD5ECFCA1B66}"/>
              </a:ext>
            </a:extLst>
          </p:cNvPr>
          <p:cNvSpPr/>
          <p:nvPr/>
        </p:nvSpPr>
        <p:spPr>
          <a:xfrm>
            <a:off x="0" y="-8668"/>
            <a:ext cx="12192000" cy="687526"/>
          </a:xfrm>
          <a:prstGeom prst="rect">
            <a:avLst/>
          </a:prstGeom>
          <a:solidFill>
            <a:srgbClr val="AD1413"/>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noProof="0">
              <a:solidFill>
                <a:srgbClr val="FFFFFF"/>
              </a:solidFill>
              <a:uFillTx/>
              <a:latin typeface="Aptos"/>
            </a:endParaRPr>
          </a:p>
        </p:txBody>
      </p:sp>
      <p:pic>
        <p:nvPicPr>
          <p:cNvPr id="4" name="Picture 5" descr="A red and white logo&#10;&#10;Description automatically generated">
            <a:extLst>
              <a:ext uri="{FF2B5EF4-FFF2-40B4-BE49-F238E27FC236}">
                <a16:creationId xmlns:a16="http://schemas.microsoft.com/office/drawing/2014/main" id="{C72E9231-139B-E849-E787-51B2DC64EEF8}"/>
              </a:ext>
            </a:extLst>
          </p:cNvPr>
          <p:cNvPicPr>
            <a:picLocks noChangeAspect="1"/>
          </p:cNvPicPr>
          <p:nvPr/>
        </p:nvPicPr>
        <p:blipFill>
          <a:blip r:embed="rId3"/>
          <a:stretch>
            <a:fillRect/>
          </a:stretch>
        </p:blipFill>
        <p:spPr>
          <a:xfrm>
            <a:off x="11390324" y="31505"/>
            <a:ext cx="600593" cy="612033"/>
          </a:xfrm>
          <a:prstGeom prst="rect">
            <a:avLst/>
          </a:prstGeom>
          <a:noFill/>
          <a:ln cap="flat">
            <a:noFill/>
          </a:ln>
        </p:spPr>
      </p:pic>
      <p:sp>
        <p:nvSpPr>
          <p:cNvPr id="9" name="TextBox 8">
            <a:extLst>
              <a:ext uri="{FF2B5EF4-FFF2-40B4-BE49-F238E27FC236}">
                <a16:creationId xmlns:a16="http://schemas.microsoft.com/office/drawing/2014/main" id="{EAB1E974-804E-E684-CD4D-AD503435AE62}"/>
              </a:ext>
            </a:extLst>
          </p:cNvPr>
          <p:cNvSpPr txBox="1"/>
          <p:nvPr/>
        </p:nvSpPr>
        <p:spPr>
          <a:xfrm>
            <a:off x="148486" y="132707"/>
            <a:ext cx="8073416" cy="400110"/>
          </a:xfrm>
          <a:prstGeom prst="rect">
            <a:avLst/>
          </a:prstGeom>
          <a:noFill/>
        </p:spPr>
        <p:txBody>
          <a:bodyPr wrap="square">
            <a:spAutoFit/>
          </a:bodyPr>
          <a:lstStyle/>
          <a:p>
            <a:pPr>
              <a:defRPr/>
            </a:pPr>
            <a:r>
              <a:rPr kumimoji="0" lang="en-GB" sz="2000" b="1" i="0" u="none" strike="noStrike" kern="1200" cap="none" spc="0" normalizeH="0" baseline="0" noProof="0">
                <a:ln>
                  <a:noFill/>
                </a:ln>
                <a:solidFill>
                  <a:srgbClr val="FFFFFF"/>
                </a:solidFill>
                <a:effectLst/>
                <a:uLnTx/>
                <a:uFillTx/>
                <a:latin typeface="Aptos Narrow" pitchFamily="34"/>
                <a:ea typeface="+mn-ea"/>
                <a:cs typeface="+mn-cs"/>
              </a:rPr>
              <a:t>Project Overview </a:t>
            </a:r>
            <a:r>
              <a:rPr kumimoji="0" lang="en-GB" sz="2000" b="1" i="0" u="none" strike="noStrike" kern="1200" cap="none" spc="0" normalizeH="0" baseline="0" noProof="0">
                <a:ln>
                  <a:noFill/>
                </a:ln>
                <a:solidFill>
                  <a:schemeClr val="bg1"/>
                </a:solidFill>
                <a:effectLst/>
                <a:uLnTx/>
                <a:uFillTx/>
                <a:latin typeface="Aptos" panose="020B0004020202020204" pitchFamily="34" charset="0"/>
                <a:ea typeface="+mn-ea"/>
                <a:cs typeface="+mn-cs"/>
              </a:rPr>
              <a:t>| </a:t>
            </a:r>
            <a:r>
              <a:rPr lang="en-GB" sz="2000" noProof="0">
                <a:solidFill>
                  <a:srgbClr val="FFFFFF"/>
                </a:solidFill>
                <a:latin typeface="Aptos Narrow" panose="020B0004020202020204" pitchFamily="34" charset="0"/>
              </a:rPr>
              <a:t>Next Steps</a:t>
            </a:r>
            <a:endParaRPr kumimoji="0" lang="en-GB" sz="2000" i="0" u="none" strike="noStrike" kern="1200" cap="none" spc="0" normalizeH="0" baseline="0" noProof="0">
              <a:ln>
                <a:noFill/>
              </a:ln>
              <a:solidFill>
                <a:schemeClr val="bg1"/>
              </a:solidFill>
              <a:effectLst/>
              <a:uLnTx/>
              <a:uFillTx/>
              <a:latin typeface="Aptos Narrow" panose="020B0004020202020204" pitchFamily="34" charset="0"/>
            </a:endParaRPr>
          </a:p>
        </p:txBody>
      </p:sp>
      <p:sp>
        <p:nvSpPr>
          <p:cNvPr id="3" name="Text Placeholder 1">
            <a:extLst>
              <a:ext uri="{FF2B5EF4-FFF2-40B4-BE49-F238E27FC236}">
                <a16:creationId xmlns:a16="http://schemas.microsoft.com/office/drawing/2014/main" id="{04E9309E-F941-801A-EEBA-FEE3A89A6AD4}"/>
              </a:ext>
            </a:extLst>
          </p:cNvPr>
          <p:cNvSpPr txBox="1">
            <a:spLocks/>
          </p:cNvSpPr>
          <p:nvPr/>
        </p:nvSpPr>
        <p:spPr>
          <a:xfrm>
            <a:off x="573001" y="1578574"/>
            <a:ext cx="10212512" cy="56726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600" b="1" noProof="0">
                <a:solidFill>
                  <a:srgbClr val="AD1413"/>
                </a:solidFill>
                <a:latin typeface="+mj-lt"/>
              </a:rPr>
              <a:t>Eiffage now want to move on to further improve their tax processes:</a:t>
            </a:r>
          </a:p>
        </p:txBody>
      </p:sp>
      <p:sp>
        <p:nvSpPr>
          <p:cNvPr id="5" name="TextBox 4">
            <a:extLst>
              <a:ext uri="{FF2B5EF4-FFF2-40B4-BE49-F238E27FC236}">
                <a16:creationId xmlns:a16="http://schemas.microsoft.com/office/drawing/2014/main" id="{594F8479-D2B6-59C0-B6D8-0A47BCA268E0}"/>
              </a:ext>
            </a:extLst>
          </p:cNvPr>
          <p:cNvSpPr txBox="1"/>
          <p:nvPr/>
        </p:nvSpPr>
        <p:spPr>
          <a:xfrm>
            <a:off x="458997" y="2597534"/>
            <a:ext cx="11274005" cy="2664832"/>
          </a:xfrm>
          <a:prstGeom prst="rect">
            <a:avLst/>
          </a:prstGeom>
          <a:noFill/>
        </p:spPr>
        <p:txBody>
          <a:bodyPr wrap="square">
            <a:spAutoFit/>
          </a:bodyPr>
          <a:lstStyle/>
          <a:p>
            <a:pPr marL="504000" lvl="2" indent="-342900">
              <a:lnSpc>
                <a:spcPct val="250000"/>
              </a:lnSpc>
              <a:spcBef>
                <a:spcPts val="500"/>
              </a:spcBef>
              <a:buClr>
                <a:schemeClr val="tx1"/>
              </a:buClr>
              <a:buFont typeface="Wingdings" panose="05000000000000000000" pitchFamily="2" charset="2"/>
              <a:buChar char="q"/>
              <a:defRPr/>
            </a:pPr>
            <a:r>
              <a:rPr lang="en-US" sz="2000" b="1"/>
              <a:t>Implement Pillar II</a:t>
            </a:r>
            <a:r>
              <a:rPr lang="en-US" sz="2000"/>
              <a:t>, which will use the CbCR data already integrated into the application</a:t>
            </a:r>
          </a:p>
          <a:p>
            <a:pPr marL="504000" lvl="2" indent="-342900">
              <a:lnSpc>
                <a:spcPct val="250000"/>
              </a:lnSpc>
              <a:spcBef>
                <a:spcPts val="500"/>
              </a:spcBef>
              <a:buClr>
                <a:schemeClr val="tx1"/>
              </a:buClr>
              <a:buFont typeface="Wingdings" panose="05000000000000000000" pitchFamily="2" charset="2"/>
              <a:buChar char="q"/>
              <a:defRPr/>
            </a:pPr>
            <a:r>
              <a:rPr lang="en-GB" sz="2000" b="1">
                <a:solidFill>
                  <a:srgbClr val="14263B"/>
                </a:solidFill>
              </a:rPr>
              <a:t>Improve the CbCR process</a:t>
            </a:r>
            <a:r>
              <a:rPr lang="en-GB" sz="2000">
                <a:solidFill>
                  <a:srgbClr val="14263B"/>
                </a:solidFill>
              </a:rPr>
              <a:t> by creating direct connections between:</a:t>
            </a:r>
          </a:p>
          <a:p>
            <a:pPr marL="961200" lvl="3" indent="-342900">
              <a:spcAft>
                <a:spcPts val="600"/>
              </a:spcAft>
              <a:buClr>
                <a:schemeClr val="tx1"/>
              </a:buClr>
              <a:buFont typeface="Wingdings" panose="05000000000000000000" pitchFamily="2" charset="2"/>
              <a:buChar char="§"/>
              <a:defRPr/>
            </a:pPr>
            <a:r>
              <a:rPr lang="en-GB" sz="1900">
                <a:solidFill>
                  <a:srgbClr val="14263B"/>
                </a:solidFill>
              </a:rPr>
              <a:t>TRCS and the Sigma consolidation tool, removing the dependency on macro driven Excel workbooks</a:t>
            </a:r>
          </a:p>
          <a:p>
            <a:pPr marL="961200" lvl="3" indent="-342900">
              <a:buClr>
                <a:schemeClr val="tx1"/>
              </a:buClr>
              <a:buFont typeface="Wingdings" panose="05000000000000000000" pitchFamily="2" charset="2"/>
              <a:buChar char="§"/>
              <a:defRPr/>
            </a:pPr>
            <a:r>
              <a:rPr lang="en-GB" sz="2000">
                <a:solidFill>
                  <a:srgbClr val="14263B"/>
                </a:solidFill>
              </a:rPr>
              <a:t>TRCS and CEGID</a:t>
            </a:r>
            <a:endParaRPr lang="en-GB" sz="2400" noProof="0">
              <a:solidFill>
                <a:srgbClr val="14263B"/>
              </a:solidFill>
            </a:endParaRPr>
          </a:p>
        </p:txBody>
      </p:sp>
      <p:pic>
        <p:nvPicPr>
          <p:cNvPr id="6" name="Image 5">
            <a:extLst>
              <a:ext uri="{FF2B5EF4-FFF2-40B4-BE49-F238E27FC236}">
                <a16:creationId xmlns:a16="http://schemas.microsoft.com/office/drawing/2014/main" id="{05FE3620-3D2C-B534-CE6F-3BBC365F80B2}"/>
              </a:ext>
            </a:extLst>
          </p:cNvPr>
          <p:cNvPicPr>
            <a:picLocks noChangeAspect="1"/>
          </p:cNvPicPr>
          <p:nvPr/>
        </p:nvPicPr>
        <p:blipFill>
          <a:blip r:embed="rId4"/>
          <a:stretch>
            <a:fillRect/>
          </a:stretch>
        </p:blipFill>
        <p:spPr>
          <a:xfrm>
            <a:off x="9916809" y="6173938"/>
            <a:ext cx="1816193" cy="482625"/>
          </a:xfrm>
          <a:prstGeom prst="rect">
            <a:avLst/>
          </a:prstGeom>
        </p:spPr>
      </p:pic>
    </p:spTree>
    <p:extLst>
      <p:ext uri="{BB962C8B-B14F-4D97-AF65-F5344CB8AC3E}">
        <p14:creationId xmlns:p14="http://schemas.microsoft.com/office/powerpoint/2010/main" val="2808831183"/>
      </p:ext>
    </p:extLst>
  </p:cSld>
  <p:clrMapOvr>
    <a:masterClrMapping/>
  </p:clrMapOvr>
</p:sld>
</file>

<file path=ppt/theme/theme1.xml><?xml version="1.0" encoding="utf-8"?>
<a:theme xmlns:a="http://schemas.openxmlformats.org/drawingml/2006/main" name="1_Office Theme">
  <a:themeElements>
    <a:clrScheme name="Custom 4">
      <a:dk1>
        <a:sysClr val="windowText" lastClr="000000"/>
      </a:dk1>
      <a:lt1>
        <a:sysClr val="window" lastClr="FFFFFF"/>
      </a:lt1>
      <a:dk2>
        <a:srgbClr val="0E2841"/>
      </a:dk2>
      <a:lt2>
        <a:srgbClr val="E8E8E8"/>
      </a:lt2>
      <a:accent1>
        <a:srgbClr val="FFFFFF"/>
      </a:accent1>
      <a:accent2>
        <a:srgbClr val="FFFFFF"/>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f629ab6-9d40-423a-a9f7-f463215b1b4f">
      <Terms xmlns="http://schemas.microsoft.com/office/infopath/2007/PartnerControls"/>
    </lcf76f155ced4ddcb4097134ff3c332f>
    <TaxCatchAll xmlns="90fa4ad4-2c36-4c88-b9a8-c78d26a0bc2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4C1AB7B8F9B364FBF97173139107010" ma:contentTypeVersion="19" ma:contentTypeDescription="Create a new document." ma:contentTypeScope="" ma:versionID="c9b126c42bba8745596feda62954c02e">
  <xsd:schema xmlns:xsd="http://www.w3.org/2001/XMLSchema" xmlns:xs="http://www.w3.org/2001/XMLSchema" xmlns:p="http://schemas.microsoft.com/office/2006/metadata/properties" xmlns:ns2="90fa4ad4-2c36-4c88-b9a8-c78d26a0bc2b" xmlns:ns3="1f629ab6-9d40-423a-a9f7-f463215b1b4f" targetNamespace="http://schemas.microsoft.com/office/2006/metadata/properties" ma:root="true" ma:fieldsID="cc360e5fdc038a02737a7cc12ea0bf63" ns2:_="" ns3:_="">
    <xsd:import namespace="90fa4ad4-2c36-4c88-b9a8-c78d26a0bc2b"/>
    <xsd:import namespace="1f629ab6-9d40-423a-a9f7-f463215b1b4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SearchProperties" minOccurs="0"/>
                <xsd:element ref="ns3:MediaServiceObjectDetectorVersion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fa4ad4-2c36-4c88-b9a8-c78d26a0bc2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135126d9-47ff-479b-9d6e-8ed03326bbb2}" ma:internalName="TaxCatchAll" ma:showField="CatchAllData" ma:web="90fa4ad4-2c36-4c88-b9a8-c78d26a0bc2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f629ab6-9d40-423a-a9f7-f463215b1b4f"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a16c982-f34f-4a85-b1bc-106d79442641"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168A37F-59E4-4102-9393-0E94570C0EA2}">
  <ds:schemaRefs>
    <ds:schemaRef ds:uri="1f629ab6-9d40-423a-a9f7-f463215b1b4f"/>
    <ds:schemaRef ds:uri="90fa4ad4-2c36-4c88-b9a8-c78d26a0bc2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4B4CA03-7979-4E96-9E6D-6395B850BFF7}">
  <ds:schemaRefs>
    <ds:schemaRef ds:uri="http://schemas.microsoft.com/sharepoint/v3/contenttype/forms"/>
  </ds:schemaRefs>
</ds:datastoreItem>
</file>

<file path=customXml/itemProps3.xml><?xml version="1.0" encoding="utf-8"?>
<ds:datastoreItem xmlns:ds="http://schemas.openxmlformats.org/officeDocument/2006/customXml" ds:itemID="{26E63A1B-DCD7-4A10-AAAC-801BD7C48BDB}">
  <ds:schemaRefs>
    <ds:schemaRef ds:uri="1f629ab6-9d40-423a-a9f7-f463215b1b4f"/>
    <ds:schemaRef ds:uri="90fa4ad4-2c36-4c88-b9a8-c78d26a0bc2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Application>Microsoft Office PowerPoint</Application>
  <PresentationFormat>Widescreen</PresentationFormat>
  <Slides>10</Slides>
  <Notes>9</Notes>
  <HiddenSlides>0</HiddenSlide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 Oxley</dc:creator>
  <cp:revision>1</cp:revision>
  <dcterms:created xsi:type="dcterms:W3CDTF">2024-07-15T09:57:51Z</dcterms:created>
  <dcterms:modified xsi:type="dcterms:W3CDTF">2025-11-12T16:32:00Z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0x010100C4C1AB7B8F9B364FBF97173139107010</vt:lpwstr>
  </property>
  <property fmtid="{D5CDD505-2E9C-101B-9397-08002B2CF9AE}" pid="3" name="MediaServiceImageTags">
    <vt:lpwstr/>
  </property>
</Properties>
</file>